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9"/>
  </p:notesMasterIdLst>
  <p:sldIdLst>
    <p:sldId id="256" r:id="rId5"/>
    <p:sldId id="272" r:id="rId6"/>
    <p:sldId id="268" r:id="rId7"/>
    <p:sldId id="263" r:id="rId8"/>
    <p:sldId id="269" r:id="rId9"/>
    <p:sldId id="265" r:id="rId10"/>
    <p:sldId id="264" r:id="rId11"/>
    <p:sldId id="270" r:id="rId12"/>
    <p:sldId id="257" r:id="rId13"/>
    <p:sldId id="261" r:id="rId14"/>
    <p:sldId id="262" r:id="rId15"/>
    <p:sldId id="266" r:id="rId16"/>
    <p:sldId id="27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2CF60-0D88-4C79-A17D-F877DE6F0C6D}" v="73" dt="2023-01-20T12:21:33.945"/>
    <p1510:client id="{F13E864A-EFAB-4460-826D-96BE9290FB43}" v="11" dt="2023-01-20T11:30:01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3" d="100"/>
          <a:sy n="83" d="100"/>
        </p:scale>
        <p:origin x="50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avier Meyer" userId="b81dd606-3121-4878-9ba2-09e6beeef999" providerId="ADAL" clId="{F13E864A-EFAB-4460-826D-96BE9290FB43}"/>
    <pc:docChg chg="undo redo custSel addSld modSld sldOrd">
      <pc:chgData name="Xavier Meyer" userId="b81dd606-3121-4878-9ba2-09e6beeef999" providerId="ADAL" clId="{F13E864A-EFAB-4460-826D-96BE9290FB43}" dt="2023-01-20T11:33:03.210" v="1036" actId="20577"/>
      <pc:docMkLst>
        <pc:docMk/>
      </pc:docMkLst>
      <pc:sldChg chg="addSp delSp modSp mod">
        <pc:chgData name="Xavier Meyer" userId="b81dd606-3121-4878-9ba2-09e6beeef999" providerId="ADAL" clId="{F13E864A-EFAB-4460-826D-96BE9290FB43}" dt="2023-01-20T11:25:24.154" v="340" actId="20577"/>
        <pc:sldMkLst>
          <pc:docMk/>
          <pc:sldMk cId="3918586787" sldId="263"/>
        </pc:sldMkLst>
        <pc:spChg chg="mod">
          <ac:chgData name="Xavier Meyer" userId="b81dd606-3121-4878-9ba2-09e6beeef999" providerId="ADAL" clId="{F13E864A-EFAB-4460-826D-96BE9290FB43}" dt="2023-01-20T11:23:15.316" v="47" actId="20577"/>
          <ac:spMkLst>
            <pc:docMk/>
            <pc:sldMk cId="3918586787" sldId="263"/>
            <ac:spMk id="2" creationId="{FBC39797-182B-339B-E068-A3B1A4055BDF}"/>
          </ac:spMkLst>
        </pc:spChg>
        <pc:spChg chg="add mod">
          <ac:chgData name="Xavier Meyer" userId="b81dd606-3121-4878-9ba2-09e6beeef999" providerId="ADAL" clId="{F13E864A-EFAB-4460-826D-96BE9290FB43}" dt="2023-01-20T11:25:24.154" v="340" actId="20577"/>
          <ac:spMkLst>
            <pc:docMk/>
            <pc:sldMk cId="3918586787" sldId="263"/>
            <ac:spMk id="7" creationId="{423FC3C5-95C5-94C6-37B9-F5964E133FD6}"/>
          </ac:spMkLst>
        </pc:spChg>
        <pc:spChg chg="del">
          <ac:chgData name="Xavier Meyer" userId="b81dd606-3121-4878-9ba2-09e6beeef999" providerId="ADAL" clId="{F13E864A-EFAB-4460-826D-96BE9290FB43}" dt="2023-01-20T11:23:19.932" v="51" actId="478"/>
          <ac:spMkLst>
            <pc:docMk/>
            <pc:sldMk cId="3918586787" sldId="263"/>
            <ac:spMk id="21" creationId="{20AC9FB2-E258-35FE-7ED5-2370034FC493}"/>
          </ac:spMkLst>
        </pc:spChg>
        <pc:grpChg chg="del">
          <ac:chgData name="Xavier Meyer" userId="b81dd606-3121-4878-9ba2-09e6beeef999" providerId="ADAL" clId="{F13E864A-EFAB-4460-826D-96BE9290FB43}" dt="2023-01-20T11:23:17.901" v="48" actId="478"/>
          <ac:grpSpMkLst>
            <pc:docMk/>
            <pc:sldMk cId="3918586787" sldId="263"/>
            <ac:grpSpMk id="19" creationId="{9BBBA09F-4F14-7199-0C1C-6A900A17E712}"/>
          </ac:grpSpMkLst>
        </pc:grpChg>
        <pc:picChg chg="add mod">
          <ac:chgData name="Xavier Meyer" userId="b81dd606-3121-4878-9ba2-09e6beeef999" providerId="ADAL" clId="{F13E864A-EFAB-4460-826D-96BE9290FB43}" dt="2023-01-20T11:24:10.065" v="60" actId="1076"/>
          <ac:picMkLst>
            <pc:docMk/>
            <pc:sldMk cId="3918586787" sldId="263"/>
            <ac:picMk id="3" creationId="{4D0E4B6E-0A0C-C800-60B2-22D4889268EC}"/>
          </ac:picMkLst>
        </pc:picChg>
        <pc:picChg chg="del">
          <ac:chgData name="Xavier Meyer" userId="b81dd606-3121-4878-9ba2-09e6beeef999" providerId="ADAL" clId="{F13E864A-EFAB-4460-826D-96BE9290FB43}" dt="2023-01-20T11:23:19.296" v="50" actId="478"/>
          <ac:picMkLst>
            <pc:docMk/>
            <pc:sldMk cId="3918586787" sldId="263"/>
            <ac:picMk id="20" creationId="{C2995485-FEAB-5D13-9E5E-6DAAD73BF872}"/>
          </ac:picMkLst>
        </pc:picChg>
        <pc:picChg chg="del">
          <ac:chgData name="Xavier Meyer" userId="b81dd606-3121-4878-9ba2-09e6beeef999" providerId="ADAL" clId="{F13E864A-EFAB-4460-826D-96BE9290FB43}" dt="2023-01-20T11:23:18.750" v="49" actId="478"/>
          <ac:picMkLst>
            <pc:docMk/>
            <pc:sldMk cId="3918586787" sldId="263"/>
            <ac:picMk id="23" creationId="{165B81F7-85D8-BB4E-0996-B64AE1EC7264}"/>
          </ac:picMkLst>
        </pc:picChg>
        <pc:picChg chg="del">
          <ac:chgData name="Xavier Meyer" userId="b81dd606-3121-4878-9ba2-09e6beeef999" providerId="ADAL" clId="{F13E864A-EFAB-4460-826D-96BE9290FB43}" dt="2023-01-20T11:23:21.065" v="53" actId="478"/>
          <ac:picMkLst>
            <pc:docMk/>
            <pc:sldMk cId="3918586787" sldId="263"/>
            <ac:picMk id="24" creationId="{51175E87-A2A6-B7A8-CD19-5AE0CCD9B7CE}"/>
          </ac:picMkLst>
        </pc:picChg>
        <pc:picChg chg="del">
          <ac:chgData name="Xavier Meyer" userId="b81dd606-3121-4878-9ba2-09e6beeef999" providerId="ADAL" clId="{F13E864A-EFAB-4460-826D-96BE9290FB43}" dt="2023-01-20T11:23:22.246" v="55" actId="478"/>
          <ac:picMkLst>
            <pc:docMk/>
            <pc:sldMk cId="3918586787" sldId="263"/>
            <ac:picMk id="25" creationId="{FA9DE6CD-811E-629C-0887-E73635AB232E}"/>
          </ac:picMkLst>
        </pc:picChg>
        <pc:picChg chg="del">
          <ac:chgData name="Xavier Meyer" userId="b81dd606-3121-4878-9ba2-09e6beeef999" providerId="ADAL" clId="{F13E864A-EFAB-4460-826D-96BE9290FB43}" dt="2023-01-20T11:23:20.483" v="52" actId="478"/>
          <ac:picMkLst>
            <pc:docMk/>
            <pc:sldMk cId="3918586787" sldId="263"/>
            <ac:picMk id="1028" creationId="{E607B61C-0CBC-4EA9-CEF3-D3CA9D4BA798}"/>
          </ac:picMkLst>
        </pc:picChg>
        <pc:picChg chg="del">
          <ac:chgData name="Xavier Meyer" userId="b81dd606-3121-4878-9ba2-09e6beeef999" providerId="ADAL" clId="{F13E864A-EFAB-4460-826D-96BE9290FB43}" dt="2023-01-20T11:23:21.627" v="54" actId="478"/>
          <ac:picMkLst>
            <pc:docMk/>
            <pc:sldMk cId="3918586787" sldId="263"/>
            <ac:picMk id="1032" creationId="{E4055C01-0E5A-0DAB-F769-606B644563BF}"/>
          </ac:picMkLst>
        </pc:picChg>
      </pc:sldChg>
      <pc:sldChg chg="modSp mod">
        <pc:chgData name="Xavier Meyer" userId="b81dd606-3121-4878-9ba2-09e6beeef999" providerId="ADAL" clId="{F13E864A-EFAB-4460-826D-96BE9290FB43}" dt="2023-01-20T11:27:39.786" v="728" actId="20577"/>
        <pc:sldMkLst>
          <pc:docMk/>
          <pc:sldMk cId="1483489207" sldId="265"/>
        </pc:sldMkLst>
        <pc:spChg chg="mod">
          <ac:chgData name="Xavier Meyer" userId="b81dd606-3121-4878-9ba2-09e6beeef999" providerId="ADAL" clId="{F13E864A-EFAB-4460-826D-96BE9290FB43}" dt="2023-01-20T11:27:39.786" v="728" actId="20577"/>
          <ac:spMkLst>
            <pc:docMk/>
            <pc:sldMk cId="1483489207" sldId="265"/>
            <ac:spMk id="10" creationId="{0EF15FE3-4FE9-D9BB-2F1D-527B33916D2F}"/>
          </ac:spMkLst>
        </pc:spChg>
      </pc:sldChg>
      <pc:sldChg chg="modSp mod">
        <pc:chgData name="Xavier Meyer" userId="b81dd606-3121-4878-9ba2-09e6beeef999" providerId="ADAL" clId="{F13E864A-EFAB-4460-826D-96BE9290FB43}" dt="2023-01-20T11:33:03.210" v="1036" actId="20577"/>
        <pc:sldMkLst>
          <pc:docMk/>
          <pc:sldMk cId="438980029" sldId="267"/>
        </pc:sldMkLst>
        <pc:spChg chg="mod">
          <ac:chgData name="Xavier Meyer" userId="b81dd606-3121-4878-9ba2-09e6beeef999" providerId="ADAL" clId="{F13E864A-EFAB-4460-826D-96BE9290FB43}" dt="2023-01-20T11:33:03.210" v="1036" actId="20577"/>
          <ac:spMkLst>
            <pc:docMk/>
            <pc:sldMk cId="438980029" sldId="267"/>
            <ac:spMk id="3" creationId="{0FFCBA88-1146-D480-5C10-34C9C6B8C91F}"/>
          </ac:spMkLst>
        </pc:spChg>
      </pc:sldChg>
      <pc:sldChg chg="add ord">
        <pc:chgData name="Xavier Meyer" userId="b81dd606-3121-4878-9ba2-09e6beeef999" providerId="ADAL" clId="{F13E864A-EFAB-4460-826D-96BE9290FB43}" dt="2023-01-20T11:23:10.291" v="28"/>
        <pc:sldMkLst>
          <pc:docMk/>
          <pc:sldMk cId="3340228235" sldId="268"/>
        </pc:sldMkLst>
      </pc:sldChg>
      <pc:sldChg chg="addSp delSp modSp add mod">
        <pc:chgData name="Xavier Meyer" userId="b81dd606-3121-4878-9ba2-09e6beeef999" providerId="ADAL" clId="{F13E864A-EFAB-4460-826D-96BE9290FB43}" dt="2023-01-20T11:27:17.434" v="716" actId="114"/>
        <pc:sldMkLst>
          <pc:docMk/>
          <pc:sldMk cId="1119576646" sldId="269"/>
        </pc:sldMkLst>
        <pc:spChg chg="mod">
          <ac:chgData name="Xavier Meyer" userId="b81dd606-3121-4878-9ba2-09e6beeef999" providerId="ADAL" clId="{F13E864A-EFAB-4460-826D-96BE9290FB43}" dt="2023-01-20T11:25:39.005" v="364" actId="20577"/>
          <ac:spMkLst>
            <pc:docMk/>
            <pc:sldMk cId="1119576646" sldId="269"/>
            <ac:spMk id="2" creationId="{FBC39797-182B-339B-E068-A3B1A4055BDF}"/>
          </ac:spMkLst>
        </pc:spChg>
        <pc:spChg chg="mod">
          <ac:chgData name="Xavier Meyer" userId="b81dd606-3121-4878-9ba2-09e6beeef999" providerId="ADAL" clId="{F13E864A-EFAB-4460-826D-96BE9290FB43}" dt="2023-01-20T11:27:17.434" v="716" actId="114"/>
          <ac:spMkLst>
            <pc:docMk/>
            <pc:sldMk cId="1119576646" sldId="269"/>
            <ac:spMk id="7" creationId="{423FC3C5-95C5-94C6-37B9-F5964E133FD6}"/>
          </ac:spMkLst>
        </pc:spChg>
        <pc:picChg chg="del">
          <ac:chgData name="Xavier Meyer" userId="b81dd606-3121-4878-9ba2-09e6beeef999" providerId="ADAL" clId="{F13E864A-EFAB-4460-826D-96BE9290FB43}" dt="2023-01-20T11:25:41.244" v="365" actId="478"/>
          <ac:picMkLst>
            <pc:docMk/>
            <pc:sldMk cId="1119576646" sldId="269"/>
            <ac:picMk id="3" creationId="{4D0E4B6E-0A0C-C800-60B2-22D4889268EC}"/>
          </ac:picMkLst>
        </pc:picChg>
        <pc:picChg chg="add mod">
          <ac:chgData name="Xavier Meyer" userId="b81dd606-3121-4878-9ba2-09e6beeef999" providerId="ADAL" clId="{F13E864A-EFAB-4460-826D-96BE9290FB43}" dt="2023-01-20T11:25:55.289" v="369" actId="1076"/>
          <ac:picMkLst>
            <pc:docMk/>
            <pc:sldMk cId="1119576646" sldId="269"/>
            <ac:picMk id="5" creationId="{E1FBC9BD-56F7-25E6-427C-77BC8AB5AE65}"/>
          </ac:picMkLst>
        </pc:picChg>
      </pc:sldChg>
      <pc:sldChg chg="addSp delSp modSp add mod">
        <pc:chgData name="Xavier Meyer" userId="b81dd606-3121-4878-9ba2-09e6beeef999" providerId="ADAL" clId="{F13E864A-EFAB-4460-826D-96BE9290FB43}" dt="2023-01-20T11:30:19.477" v="858" actId="20577"/>
        <pc:sldMkLst>
          <pc:docMk/>
          <pc:sldMk cId="3960029411" sldId="270"/>
        </pc:sldMkLst>
        <pc:spChg chg="mod">
          <ac:chgData name="Xavier Meyer" userId="b81dd606-3121-4878-9ba2-09e6beeef999" providerId="ADAL" clId="{F13E864A-EFAB-4460-826D-96BE9290FB43}" dt="2023-01-20T11:28:09.661" v="754" actId="20577"/>
          <ac:spMkLst>
            <pc:docMk/>
            <pc:sldMk cId="3960029411" sldId="270"/>
            <ac:spMk id="2" creationId="{35C1E5FE-2F8B-5C46-460B-B098F18D7341}"/>
          </ac:spMkLst>
        </pc:spChg>
        <pc:spChg chg="add mod">
          <ac:chgData name="Xavier Meyer" userId="b81dd606-3121-4878-9ba2-09e6beeef999" providerId="ADAL" clId="{F13E864A-EFAB-4460-826D-96BE9290FB43}" dt="2023-01-20T11:29:46.313" v="800" actId="1076"/>
          <ac:spMkLst>
            <pc:docMk/>
            <pc:sldMk cId="3960029411" sldId="270"/>
            <ac:spMk id="3" creationId="{4B798D51-D036-2D9E-BF5D-4C00E207A8CF}"/>
          </ac:spMkLst>
        </pc:spChg>
        <pc:spChg chg="add mod">
          <ac:chgData name="Xavier Meyer" userId="b81dd606-3121-4878-9ba2-09e6beeef999" providerId="ADAL" clId="{F13E864A-EFAB-4460-826D-96BE9290FB43}" dt="2023-01-20T11:30:19.477" v="858" actId="20577"/>
          <ac:spMkLst>
            <pc:docMk/>
            <pc:sldMk cId="3960029411" sldId="270"/>
            <ac:spMk id="8" creationId="{2143259B-7593-BA21-778A-4FD4A2140B5E}"/>
          </ac:spMkLst>
        </pc:spChg>
        <pc:picChg chg="del">
          <ac:chgData name="Xavier Meyer" userId="b81dd606-3121-4878-9ba2-09e6beeef999" providerId="ADAL" clId="{F13E864A-EFAB-4460-826D-96BE9290FB43}" dt="2023-01-20T11:28:00.168" v="730" actId="478"/>
          <ac:picMkLst>
            <pc:docMk/>
            <pc:sldMk cId="3960029411" sldId="270"/>
            <ac:picMk id="5" creationId="{DAF0508F-C46D-0581-85CC-F6C349E91C37}"/>
          </ac:picMkLst>
        </pc:picChg>
        <pc:picChg chg="add mod">
          <ac:chgData name="Xavier Meyer" userId="b81dd606-3121-4878-9ba2-09e6beeef999" providerId="ADAL" clId="{F13E864A-EFAB-4460-826D-96BE9290FB43}" dt="2023-01-20T11:28:34.417" v="759" actId="1076"/>
          <ac:picMkLst>
            <pc:docMk/>
            <pc:sldMk cId="3960029411" sldId="270"/>
            <ac:picMk id="6" creationId="{3AF49778-5314-A860-2FC6-631C8D9BF7B9}"/>
          </ac:picMkLst>
        </pc:picChg>
        <pc:picChg chg="add mod">
          <ac:chgData name="Xavier Meyer" userId="b81dd606-3121-4878-9ba2-09e6beeef999" providerId="ADAL" clId="{F13E864A-EFAB-4460-826D-96BE9290FB43}" dt="2023-01-20T11:29:59.089" v="802" actId="1076"/>
          <ac:picMkLst>
            <pc:docMk/>
            <pc:sldMk cId="3960029411" sldId="270"/>
            <ac:picMk id="7" creationId="{456A7A6A-30F9-98F4-252C-1280CAECB950}"/>
          </ac:picMkLst>
        </pc:picChg>
        <pc:picChg chg="del">
          <ac:chgData name="Xavier Meyer" userId="b81dd606-3121-4878-9ba2-09e6beeef999" providerId="ADAL" clId="{F13E864A-EFAB-4460-826D-96BE9290FB43}" dt="2023-01-20T11:28:00.758" v="731" actId="478"/>
          <ac:picMkLst>
            <pc:docMk/>
            <pc:sldMk cId="3960029411" sldId="270"/>
            <ac:picMk id="2050" creationId="{2A31B549-EE78-5F05-0E0F-F539C1B8D982}"/>
          </ac:picMkLst>
        </pc:picChg>
      </pc:sldChg>
      <pc:sldChg chg="modSp add mod ord">
        <pc:chgData name="Xavier Meyer" userId="b81dd606-3121-4878-9ba2-09e6beeef999" providerId="ADAL" clId="{F13E864A-EFAB-4460-826D-96BE9290FB43}" dt="2023-01-20T11:32:26.199" v="1016" actId="20577"/>
        <pc:sldMkLst>
          <pc:docMk/>
          <pc:sldMk cId="1153974408" sldId="271"/>
        </pc:sldMkLst>
        <pc:spChg chg="mod">
          <ac:chgData name="Xavier Meyer" userId="b81dd606-3121-4878-9ba2-09e6beeef999" providerId="ADAL" clId="{F13E864A-EFAB-4460-826D-96BE9290FB43}" dt="2023-01-20T11:32:26.199" v="1016" actId="20577"/>
          <ac:spMkLst>
            <pc:docMk/>
            <pc:sldMk cId="1153974408" sldId="271"/>
            <ac:spMk id="2" creationId="{C415FAF5-572D-E53E-5FEE-4D37EC0CAD83}"/>
          </ac:spMkLst>
        </pc:spChg>
        <pc:spChg chg="mod">
          <ac:chgData name="Xavier Meyer" userId="b81dd606-3121-4878-9ba2-09e6beeef999" providerId="ADAL" clId="{F13E864A-EFAB-4460-826D-96BE9290FB43}" dt="2023-01-20T11:32:06.150" v="971" actId="6549"/>
          <ac:spMkLst>
            <pc:docMk/>
            <pc:sldMk cId="1153974408" sldId="271"/>
            <ac:spMk id="3" creationId="{0FFCBA88-1146-D480-5C10-34C9C6B8C91F}"/>
          </ac:spMkLst>
        </pc:spChg>
      </pc:sldChg>
    </pc:docChg>
  </pc:docChgLst>
  <pc:docChgLst>
    <pc:chgData name="Théo Branstett" userId="792ec6e6-915d-47f8-9d4c-e73bc275e97b" providerId="ADAL" clId="{08F2CF60-0D88-4C79-A17D-F877DE6F0C6D}"/>
    <pc:docChg chg="undo custSel addSld delSld modSld">
      <pc:chgData name="Théo Branstett" userId="792ec6e6-915d-47f8-9d4c-e73bc275e97b" providerId="ADAL" clId="{08F2CF60-0D88-4C79-A17D-F877DE6F0C6D}" dt="2023-01-20T12:21:40.510" v="1393" actId="478"/>
      <pc:docMkLst>
        <pc:docMk/>
      </pc:docMkLst>
      <pc:sldChg chg="addSp delSp modSp mod setBg">
        <pc:chgData name="Théo Branstett" userId="792ec6e6-915d-47f8-9d4c-e73bc275e97b" providerId="ADAL" clId="{08F2CF60-0D88-4C79-A17D-F877DE6F0C6D}" dt="2023-01-19T13:33:25.679" v="121" actId="1076"/>
        <pc:sldMkLst>
          <pc:docMk/>
          <pc:sldMk cId="3784089036" sldId="256"/>
        </pc:sldMkLst>
        <pc:spChg chg="mod">
          <ac:chgData name="Théo Branstett" userId="792ec6e6-915d-47f8-9d4c-e73bc275e97b" providerId="ADAL" clId="{08F2CF60-0D88-4C79-A17D-F877DE6F0C6D}" dt="2023-01-19T13:33:21.661" v="119" actId="122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Théo Branstett" userId="792ec6e6-915d-47f8-9d4c-e73bc275e97b" providerId="ADAL" clId="{08F2CF60-0D88-4C79-A17D-F877DE6F0C6D}" dt="2023-01-19T13:33:25.216" v="120" actId="122"/>
          <ac:spMkLst>
            <pc:docMk/>
            <pc:sldMk cId="3784089036" sldId="256"/>
            <ac:spMk id="3" creationId="{00000000-0000-0000-0000-000000000000}"/>
          </ac:spMkLst>
        </pc:spChg>
        <pc:spChg chg="mod">
          <ac:chgData name="Théo Branstett" userId="792ec6e6-915d-47f8-9d4c-e73bc275e97b" providerId="ADAL" clId="{08F2CF60-0D88-4C79-A17D-F877DE6F0C6D}" dt="2023-01-19T13:33:08.624" v="112" actId="26606"/>
          <ac:spMkLst>
            <pc:docMk/>
            <pc:sldMk cId="3784089036" sldId="256"/>
            <ac:spMk id="4" creationId="{D8A06150-0B6C-D827-C3AB-2901087A2E49}"/>
          </ac:spMkLst>
        </pc:spChg>
        <pc:spChg chg="add del">
          <ac:chgData name="Théo Branstett" userId="792ec6e6-915d-47f8-9d4c-e73bc275e97b" providerId="ADAL" clId="{08F2CF60-0D88-4C79-A17D-F877DE6F0C6D}" dt="2023-01-19T13:32:44.117" v="97" actId="26606"/>
          <ac:spMkLst>
            <pc:docMk/>
            <pc:sldMk cId="3784089036" sldId="256"/>
            <ac:spMk id="10" creationId="{9D1A3D83-39F0-4366-BB12-3C5732003D55}"/>
          </ac:spMkLst>
        </pc:spChg>
        <pc:spChg chg="add del">
          <ac:chgData name="Théo Branstett" userId="792ec6e6-915d-47f8-9d4c-e73bc275e97b" providerId="ADAL" clId="{08F2CF60-0D88-4C79-A17D-F877DE6F0C6D}" dt="2023-01-19T13:32:46.840" v="99" actId="26606"/>
          <ac:spMkLst>
            <pc:docMk/>
            <pc:sldMk cId="3784089036" sldId="256"/>
            <ac:spMk id="12" creationId="{54047A07-72EC-41BC-A55F-C264F639FB20}"/>
          </ac:spMkLst>
        </pc:spChg>
        <pc:spChg chg="add del">
          <ac:chgData name="Théo Branstett" userId="792ec6e6-915d-47f8-9d4c-e73bc275e97b" providerId="ADAL" clId="{08F2CF60-0D88-4C79-A17D-F877DE6F0C6D}" dt="2023-01-19T13:32:47.525" v="101" actId="26606"/>
          <ac:spMkLst>
            <pc:docMk/>
            <pc:sldMk cId="3784089036" sldId="256"/>
            <ac:spMk id="14" creationId="{9D1A3D83-39F0-4366-BB12-3C5732003D55}"/>
          </ac:spMkLst>
        </pc:spChg>
        <pc:spChg chg="add del">
          <ac:chgData name="Théo Branstett" userId="792ec6e6-915d-47f8-9d4c-e73bc275e97b" providerId="ADAL" clId="{08F2CF60-0D88-4C79-A17D-F877DE6F0C6D}" dt="2023-01-19T13:32:49.519" v="103" actId="26606"/>
          <ac:spMkLst>
            <pc:docMk/>
            <pc:sldMk cId="3784089036" sldId="256"/>
            <ac:spMk id="16" creationId="{AFB83730-58A8-42CA-90B3-5D5D2D1B00BC}"/>
          </ac:spMkLst>
        </pc:spChg>
        <pc:spChg chg="add del">
          <ac:chgData name="Théo Branstett" userId="792ec6e6-915d-47f8-9d4c-e73bc275e97b" providerId="ADAL" clId="{08F2CF60-0D88-4C79-A17D-F877DE6F0C6D}" dt="2023-01-19T13:33:08.624" v="112" actId="26606"/>
          <ac:spMkLst>
            <pc:docMk/>
            <pc:sldMk cId="3784089036" sldId="256"/>
            <ac:spMk id="18" creationId="{54047A07-72EC-41BC-A55F-C264F639FB20}"/>
          </ac:spMkLst>
        </pc:spChg>
        <pc:spChg chg="add del">
          <ac:chgData name="Théo Branstett" userId="792ec6e6-915d-47f8-9d4c-e73bc275e97b" providerId="ADAL" clId="{08F2CF60-0D88-4C79-A17D-F877DE6F0C6D}" dt="2023-01-19T13:33:07.859" v="109" actId="26606"/>
          <ac:spMkLst>
            <pc:docMk/>
            <pc:sldMk cId="3784089036" sldId="256"/>
            <ac:spMk id="20" creationId="{9D1A3D83-39F0-4366-BB12-3C5732003D55}"/>
          </ac:spMkLst>
        </pc:spChg>
        <pc:spChg chg="add del">
          <ac:chgData name="Théo Branstett" userId="792ec6e6-915d-47f8-9d4c-e73bc275e97b" providerId="ADAL" clId="{08F2CF60-0D88-4C79-A17D-F877DE6F0C6D}" dt="2023-01-19T13:33:08.590" v="111" actId="26606"/>
          <ac:spMkLst>
            <pc:docMk/>
            <pc:sldMk cId="3784089036" sldId="256"/>
            <ac:spMk id="22" creationId="{54047A07-72EC-41BC-A55F-C264F639FB20}"/>
          </ac:spMkLst>
        </pc:spChg>
        <pc:spChg chg="add del">
          <ac:chgData name="Théo Branstett" userId="792ec6e6-915d-47f8-9d4c-e73bc275e97b" providerId="ADAL" clId="{08F2CF60-0D88-4C79-A17D-F877DE6F0C6D}" dt="2023-01-19T13:32:55.607" v="107" actId="26606"/>
          <ac:spMkLst>
            <pc:docMk/>
            <pc:sldMk cId="3784089036" sldId="256"/>
            <ac:spMk id="23" creationId="{9D1A3D83-39F0-4366-BB12-3C5732003D55}"/>
          </ac:spMkLst>
        </pc:spChg>
        <pc:spChg chg="add">
          <ac:chgData name="Théo Branstett" userId="792ec6e6-915d-47f8-9d4c-e73bc275e97b" providerId="ADAL" clId="{08F2CF60-0D88-4C79-A17D-F877DE6F0C6D}" dt="2023-01-19T13:33:08.624" v="112" actId="26606"/>
          <ac:spMkLst>
            <pc:docMk/>
            <pc:sldMk cId="3784089036" sldId="256"/>
            <ac:spMk id="24" creationId="{9D1A3D83-39F0-4366-BB12-3C5732003D55}"/>
          </ac:spMkLst>
        </pc:spChg>
        <pc:picChg chg="add mod ord">
          <ac:chgData name="Théo Branstett" userId="792ec6e6-915d-47f8-9d4c-e73bc275e97b" providerId="ADAL" clId="{08F2CF60-0D88-4C79-A17D-F877DE6F0C6D}" dt="2023-01-19T13:33:25.679" v="121" actId="1076"/>
          <ac:picMkLst>
            <pc:docMk/>
            <pc:sldMk cId="3784089036" sldId="256"/>
            <ac:picMk id="5" creationId="{443B706C-919A-3E45-9F07-F68B06D6C9F0}"/>
          </ac:picMkLst>
        </pc:picChg>
      </pc:sldChg>
      <pc:sldChg chg="addSp modSp new mod">
        <pc:chgData name="Théo Branstett" userId="792ec6e6-915d-47f8-9d4c-e73bc275e97b" providerId="ADAL" clId="{08F2CF60-0D88-4C79-A17D-F877DE6F0C6D}" dt="2023-01-19T17:17:49.589" v="1236" actId="1076"/>
        <pc:sldMkLst>
          <pc:docMk/>
          <pc:sldMk cId="1492979938" sldId="257"/>
        </pc:sldMkLst>
        <pc:spChg chg="mod">
          <ac:chgData name="Théo Branstett" userId="792ec6e6-915d-47f8-9d4c-e73bc275e97b" providerId="ADAL" clId="{08F2CF60-0D88-4C79-A17D-F877DE6F0C6D}" dt="2023-01-19T16:46:41.367" v="152" actId="20577"/>
          <ac:spMkLst>
            <pc:docMk/>
            <pc:sldMk cId="1492979938" sldId="257"/>
            <ac:spMk id="2" creationId="{730964AC-5AF1-677B-ED74-0A63C10CF252}"/>
          </ac:spMkLst>
        </pc:spChg>
        <pc:spChg chg="mod">
          <ac:chgData name="Théo Branstett" userId="792ec6e6-915d-47f8-9d4c-e73bc275e97b" providerId="ADAL" clId="{08F2CF60-0D88-4C79-A17D-F877DE6F0C6D}" dt="2023-01-19T16:51:09.430" v="576" actId="20577"/>
          <ac:spMkLst>
            <pc:docMk/>
            <pc:sldMk cId="1492979938" sldId="257"/>
            <ac:spMk id="3" creationId="{7B98B400-6690-9805-0B22-8F0ED37FAB41}"/>
          </ac:spMkLst>
        </pc:spChg>
        <pc:picChg chg="add mod">
          <ac:chgData name="Théo Branstett" userId="792ec6e6-915d-47f8-9d4c-e73bc275e97b" providerId="ADAL" clId="{08F2CF60-0D88-4C79-A17D-F877DE6F0C6D}" dt="2023-01-19T17:17:49.589" v="1236" actId="1076"/>
          <ac:picMkLst>
            <pc:docMk/>
            <pc:sldMk cId="1492979938" sldId="257"/>
            <ac:picMk id="5" creationId="{3194FFC8-9F42-86B8-4BCC-2A6AB5D5EEB7}"/>
          </ac:picMkLst>
        </pc:picChg>
      </pc:sldChg>
      <pc:sldChg chg="new del">
        <pc:chgData name="Théo Branstett" userId="792ec6e6-915d-47f8-9d4c-e73bc275e97b" providerId="ADAL" clId="{08F2CF60-0D88-4C79-A17D-F877DE6F0C6D}" dt="2023-01-19T16:46:35.137" v="128" actId="47"/>
        <pc:sldMkLst>
          <pc:docMk/>
          <pc:sldMk cId="1030916069" sldId="258"/>
        </pc:sldMkLst>
      </pc:sldChg>
      <pc:sldChg chg="new del">
        <pc:chgData name="Théo Branstett" userId="792ec6e6-915d-47f8-9d4c-e73bc275e97b" providerId="ADAL" clId="{08F2CF60-0D88-4C79-A17D-F877DE6F0C6D}" dt="2023-01-19T16:46:35.347" v="129" actId="47"/>
        <pc:sldMkLst>
          <pc:docMk/>
          <pc:sldMk cId="2165771537" sldId="259"/>
        </pc:sldMkLst>
      </pc:sldChg>
      <pc:sldChg chg="new del">
        <pc:chgData name="Théo Branstett" userId="792ec6e6-915d-47f8-9d4c-e73bc275e97b" providerId="ADAL" clId="{08F2CF60-0D88-4C79-A17D-F877DE6F0C6D}" dt="2023-01-19T16:46:34.922" v="127" actId="47"/>
        <pc:sldMkLst>
          <pc:docMk/>
          <pc:sldMk cId="4243244613" sldId="260"/>
        </pc:sldMkLst>
      </pc:sldChg>
      <pc:sldChg chg="addSp modSp new mod modAnim">
        <pc:chgData name="Théo Branstett" userId="792ec6e6-915d-47f8-9d4c-e73bc275e97b" providerId="ADAL" clId="{08F2CF60-0D88-4C79-A17D-F877DE6F0C6D}" dt="2023-01-20T10:20:00.167" v="1337" actId="1076"/>
        <pc:sldMkLst>
          <pc:docMk/>
          <pc:sldMk cId="4270061576" sldId="261"/>
        </pc:sldMkLst>
        <pc:spChg chg="mod">
          <ac:chgData name="Théo Branstett" userId="792ec6e6-915d-47f8-9d4c-e73bc275e97b" providerId="ADAL" clId="{08F2CF60-0D88-4C79-A17D-F877DE6F0C6D}" dt="2023-01-19T16:51:19.922" v="606" actId="20577"/>
          <ac:spMkLst>
            <pc:docMk/>
            <pc:sldMk cId="4270061576" sldId="261"/>
            <ac:spMk id="2" creationId="{8FB547A1-2255-A374-2C9E-45FF34BACBDA}"/>
          </ac:spMkLst>
        </pc:spChg>
        <pc:spChg chg="mod">
          <ac:chgData name="Théo Branstett" userId="792ec6e6-915d-47f8-9d4c-e73bc275e97b" providerId="ADAL" clId="{08F2CF60-0D88-4C79-A17D-F877DE6F0C6D}" dt="2023-01-19T17:34:28.033" v="1331" actId="20577"/>
          <ac:spMkLst>
            <pc:docMk/>
            <pc:sldMk cId="4270061576" sldId="261"/>
            <ac:spMk id="3" creationId="{7C3A360B-EBEA-E608-3051-D9DD9AACC5E0}"/>
          </ac:spMkLst>
        </pc:spChg>
        <pc:picChg chg="add mod">
          <ac:chgData name="Théo Branstett" userId="792ec6e6-915d-47f8-9d4c-e73bc275e97b" providerId="ADAL" clId="{08F2CF60-0D88-4C79-A17D-F877DE6F0C6D}" dt="2023-01-20T10:20:00.167" v="1337" actId="1076"/>
          <ac:picMkLst>
            <pc:docMk/>
            <pc:sldMk cId="4270061576" sldId="261"/>
            <ac:picMk id="5" creationId="{431FCFC5-C890-47FF-6189-D81EF0042FF5}"/>
          </ac:picMkLst>
        </pc:picChg>
      </pc:sldChg>
      <pc:sldChg chg="addSp modSp new mod modAnim">
        <pc:chgData name="Théo Branstett" userId="792ec6e6-915d-47f8-9d4c-e73bc275e97b" providerId="ADAL" clId="{08F2CF60-0D88-4C79-A17D-F877DE6F0C6D}" dt="2023-01-19T17:34:13.735" v="1281" actId="20577"/>
        <pc:sldMkLst>
          <pc:docMk/>
          <pc:sldMk cId="4274580643" sldId="262"/>
        </pc:sldMkLst>
        <pc:spChg chg="mod">
          <ac:chgData name="Théo Branstett" userId="792ec6e6-915d-47f8-9d4c-e73bc275e97b" providerId="ADAL" clId="{08F2CF60-0D88-4C79-A17D-F877DE6F0C6D}" dt="2023-01-19T17:14:22.766" v="1183"/>
          <ac:spMkLst>
            <pc:docMk/>
            <pc:sldMk cId="4274580643" sldId="262"/>
            <ac:spMk id="2" creationId="{583F0674-3D0D-0055-B15A-CCF8D5E32111}"/>
          </ac:spMkLst>
        </pc:spChg>
        <pc:spChg chg="mod">
          <ac:chgData name="Théo Branstett" userId="792ec6e6-915d-47f8-9d4c-e73bc275e97b" providerId="ADAL" clId="{08F2CF60-0D88-4C79-A17D-F877DE6F0C6D}" dt="2023-01-19T17:34:13.735" v="1281" actId="20577"/>
          <ac:spMkLst>
            <pc:docMk/>
            <pc:sldMk cId="4274580643" sldId="262"/>
            <ac:spMk id="3" creationId="{C2CA764F-BF55-2D0A-0103-3E686B0FC30C}"/>
          </ac:spMkLst>
        </pc:spChg>
        <pc:picChg chg="add mod">
          <ac:chgData name="Théo Branstett" userId="792ec6e6-915d-47f8-9d4c-e73bc275e97b" providerId="ADAL" clId="{08F2CF60-0D88-4C79-A17D-F877DE6F0C6D}" dt="2023-01-19T17:13:57.068" v="1181" actId="1076"/>
          <ac:picMkLst>
            <pc:docMk/>
            <pc:sldMk cId="4274580643" sldId="262"/>
            <ac:picMk id="5" creationId="{2E22105D-960D-53DD-F0DF-554D603D91D0}"/>
          </ac:picMkLst>
        </pc:picChg>
      </pc:sldChg>
      <pc:sldChg chg="addSp delSp modSp new mod">
        <pc:chgData name="Théo Branstett" userId="792ec6e6-915d-47f8-9d4c-e73bc275e97b" providerId="ADAL" clId="{08F2CF60-0D88-4C79-A17D-F877DE6F0C6D}" dt="2023-01-19T16:59:44.011" v="712" actId="1076"/>
        <pc:sldMkLst>
          <pc:docMk/>
          <pc:sldMk cId="3918586787" sldId="263"/>
        </pc:sldMkLst>
        <pc:spChg chg="mod">
          <ac:chgData name="Théo Branstett" userId="792ec6e6-915d-47f8-9d4c-e73bc275e97b" providerId="ADAL" clId="{08F2CF60-0D88-4C79-A17D-F877DE6F0C6D}" dt="2023-01-19T16:51:54.511" v="630" actId="20577"/>
          <ac:spMkLst>
            <pc:docMk/>
            <pc:sldMk cId="3918586787" sldId="263"/>
            <ac:spMk id="2" creationId="{FBC39797-182B-339B-E068-A3B1A4055BDF}"/>
          </ac:spMkLst>
        </pc:spChg>
        <pc:spChg chg="del">
          <ac:chgData name="Théo Branstett" userId="792ec6e6-915d-47f8-9d4c-e73bc275e97b" providerId="ADAL" clId="{08F2CF60-0D88-4C79-A17D-F877DE6F0C6D}" dt="2023-01-19T16:51:56.486" v="631" actId="478"/>
          <ac:spMkLst>
            <pc:docMk/>
            <pc:sldMk cId="3918586787" sldId="263"/>
            <ac:spMk id="3" creationId="{8C795B78-7053-6A84-C471-10E44A2C12A8}"/>
          </ac:spMkLst>
        </pc:spChg>
        <pc:spChg chg="add mod">
          <ac:chgData name="Théo Branstett" userId="792ec6e6-915d-47f8-9d4c-e73bc275e97b" providerId="ADAL" clId="{08F2CF60-0D88-4C79-A17D-F877DE6F0C6D}" dt="2023-01-19T16:56:01.375" v="674" actId="1076"/>
          <ac:spMkLst>
            <pc:docMk/>
            <pc:sldMk cId="3918586787" sldId="263"/>
            <ac:spMk id="5" creationId="{CEE15617-C076-81CD-F107-0A748BE07E36}"/>
          </ac:spMkLst>
        </pc:spChg>
        <pc:spChg chg="add mod">
          <ac:chgData name="Théo Branstett" userId="792ec6e6-915d-47f8-9d4c-e73bc275e97b" providerId="ADAL" clId="{08F2CF60-0D88-4C79-A17D-F877DE6F0C6D}" dt="2023-01-19T16:57:28.545" v="685" actId="2085"/>
          <ac:spMkLst>
            <pc:docMk/>
            <pc:sldMk cId="3918586787" sldId="263"/>
            <ac:spMk id="21" creationId="{20AC9FB2-E258-35FE-7ED5-2370034FC493}"/>
          </ac:spMkLst>
        </pc:spChg>
        <pc:grpChg chg="add mod">
          <ac:chgData name="Théo Branstett" userId="792ec6e6-915d-47f8-9d4c-e73bc275e97b" providerId="ADAL" clId="{08F2CF60-0D88-4C79-A17D-F877DE6F0C6D}" dt="2023-01-19T16:55:47.100" v="671" actId="164"/>
          <ac:grpSpMkLst>
            <pc:docMk/>
            <pc:sldMk cId="3918586787" sldId="263"/>
            <ac:grpSpMk id="18" creationId="{ABFF5859-9FDA-0AFD-2E5A-687C2B72562A}"/>
          </ac:grpSpMkLst>
        </pc:grpChg>
        <pc:grpChg chg="add mod">
          <ac:chgData name="Théo Branstett" userId="792ec6e6-915d-47f8-9d4c-e73bc275e97b" providerId="ADAL" clId="{08F2CF60-0D88-4C79-A17D-F877DE6F0C6D}" dt="2023-01-19T16:56:01.375" v="674" actId="1076"/>
          <ac:grpSpMkLst>
            <pc:docMk/>
            <pc:sldMk cId="3918586787" sldId="263"/>
            <ac:grpSpMk id="19" creationId="{9BBBA09F-4F14-7199-0C1C-6A900A17E712}"/>
          </ac:grpSpMkLst>
        </pc:grpChg>
        <pc:picChg chg="add mod">
          <ac:chgData name="Théo Branstett" userId="792ec6e6-915d-47f8-9d4c-e73bc275e97b" providerId="ADAL" clId="{08F2CF60-0D88-4C79-A17D-F877DE6F0C6D}" dt="2023-01-19T16:56:01.375" v="674" actId="1076"/>
          <ac:picMkLst>
            <pc:docMk/>
            <pc:sldMk cId="3918586787" sldId="263"/>
            <ac:picMk id="6" creationId="{3865555C-F82D-830F-D2D5-9C4D0B49C703}"/>
          </ac:picMkLst>
        </pc:picChg>
        <pc:picChg chg="add mod">
          <ac:chgData name="Théo Branstett" userId="792ec6e6-915d-47f8-9d4c-e73bc275e97b" providerId="ADAL" clId="{08F2CF60-0D88-4C79-A17D-F877DE6F0C6D}" dt="2023-01-19T16:57:11.289" v="682" actId="1076"/>
          <ac:picMkLst>
            <pc:docMk/>
            <pc:sldMk cId="3918586787" sldId="263"/>
            <ac:picMk id="20" creationId="{C2995485-FEAB-5D13-9E5E-6DAAD73BF872}"/>
          </ac:picMkLst>
        </pc:picChg>
        <pc:picChg chg="add mod modCrop">
          <ac:chgData name="Théo Branstett" userId="792ec6e6-915d-47f8-9d4c-e73bc275e97b" providerId="ADAL" clId="{08F2CF60-0D88-4C79-A17D-F877DE6F0C6D}" dt="2023-01-19T16:58:56.783" v="700" actId="1076"/>
          <ac:picMkLst>
            <pc:docMk/>
            <pc:sldMk cId="3918586787" sldId="263"/>
            <ac:picMk id="23" creationId="{165B81F7-85D8-BB4E-0996-B64AE1EC7264}"/>
          </ac:picMkLst>
        </pc:picChg>
        <pc:picChg chg="add mod">
          <ac:chgData name="Théo Branstett" userId="792ec6e6-915d-47f8-9d4c-e73bc275e97b" providerId="ADAL" clId="{08F2CF60-0D88-4C79-A17D-F877DE6F0C6D}" dt="2023-01-19T16:59:05.805" v="704" actId="1076"/>
          <ac:picMkLst>
            <pc:docMk/>
            <pc:sldMk cId="3918586787" sldId="263"/>
            <ac:picMk id="24" creationId="{51175E87-A2A6-B7A8-CD19-5AE0CCD9B7CE}"/>
          </ac:picMkLst>
        </pc:picChg>
        <pc:picChg chg="add mod">
          <ac:chgData name="Théo Branstett" userId="792ec6e6-915d-47f8-9d4c-e73bc275e97b" providerId="ADAL" clId="{08F2CF60-0D88-4C79-A17D-F877DE6F0C6D}" dt="2023-01-19T16:59:44.011" v="712" actId="1076"/>
          <ac:picMkLst>
            <pc:docMk/>
            <pc:sldMk cId="3918586787" sldId="263"/>
            <ac:picMk id="25" creationId="{FA9DE6CD-811E-629C-0887-E73635AB232E}"/>
          </ac:picMkLst>
        </pc:picChg>
        <pc:picChg chg="add mod">
          <ac:chgData name="Théo Branstett" userId="792ec6e6-915d-47f8-9d4c-e73bc275e97b" providerId="ADAL" clId="{08F2CF60-0D88-4C79-A17D-F877DE6F0C6D}" dt="2023-01-19T16:56:01.375" v="674" actId="1076"/>
          <ac:picMkLst>
            <pc:docMk/>
            <pc:sldMk cId="3918586787" sldId="263"/>
            <ac:picMk id="1026" creationId="{7B63F690-83A0-5041-472C-D6EC09F9CD21}"/>
          </ac:picMkLst>
        </pc:picChg>
        <pc:picChg chg="add mod">
          <ac:chgData name="Théo Branstett" userId="792ec6e6-915d-47f8-9d4c-e73bc275e97b" providerId="ADAL" clId="{08F2CF60-0D88-4C79-A17D-F877DE6F0C6D}" dt="2023-01-19T16:56:38.056" v="677" actId="1076"/>
          <ac:picMkLst>
            <pc:docMk/>
            <pc:sldMk cId="3918586787" sldId="263"/>
            <ac:picMk id="1028" creationId="{E607B61C-0CBC-4EA9-CEF3-D3CA9D4BA798}"/>
          </ac:picMkLst>
        </pc:picChg>
        <pc:picChg chg="add del">
          <ac:chgData name="Théo Branstett" userId="792ec6e6-915d-47f8-9d4c-e73bc275e97b" providerId="ADAL" clId="{08F2CF60-0D88-4C79-A17D-F877DE6F0C6D}" dt="2023-01-19T16:57:43.201" v="687"/>
          <ac:picMkLst>
            <pc:docMk/>
            <pc:sldMk cId="3918586787" sldId="263"/>
            <ac:picMk id="1030" creationId="{C9EA5C69-B25F-3964-310A-9A67208FAF36}"/>
          </ac:picMkLst>
        </pc:picChg>
        <pc:picChg chg="add mod">
          <ac:chgData name="Théo Branstett" userId="792ec6e6-915d-47f8-9d4c-e73bc275e97b" providerId="ADAL" clId="{08F2CF60-0D88-4C79-A17D-F877DE6F0C6D}" dt="2023-01-19T16:59:37.448" v="708" actId="1076"/>
          <ac:picMkLst>
            <pc:docMk/>
            <pc:sldMk cId="3918586787" sldId="263"/>
            <ac:picMk id="1032" creationId="{E4055C01-0E5A-0DAB-F769-606B644563BF}"/>
          </ac:picMkLst>
        </pc:picChg>
        <pc:cxnChg chg="add mod ord">
          <ac:chgData name="Théo Branstett" userId="792ec6e6-915d-47f8-9d4c-e73bc275e97b" providerId="ADAL" clId="{08F2CF60-0D88-4C79-A17D-F877DE6F0C6D}" dt="2023-01-19T16:56:01.375" v="674" actId="1076"/>
          <ac:cxnSpMkLst>
            <pc:docMk/>
            <pc:sldMk cId="3918586787" sldId="263"/>
            <ac:cxnSpMk id="8" creationId="{6EC513EC-B108-671A-DCBF-C74985819E07}"/>
          </ac:cxnSpMkLst>
        </pc:cxnChg>
        <pc:cxnChg chg="add del mod">
          <ac:chgData name="Théo Branstett" userId="792ec6e6-915d-47f8-9d4c-e73bc275e97b" providerId="ADAL" clId="{08F2CF60-0D88-4C79-A17D-F877DE6F0C6D}" dt="2023-01-19T16:55:23.454" v="666" actId="478"/>
          <ac:cxnSpMkLst>
            <pc:docMk/>
            <pc:sldMk cId="3918586787" sldId="263"/>
            <ac:cxnSpMk id="9" creationId="{C3E60147-1063-F079-CD68-5DAB2E770649}"/>
          </ac:cxnSpMkLst>
        </pc:cxnChg>
        <pc:cxnChg chg="add del mod">
          <ac:chgData name="Théo Branstett" userId="792ec6e6-915d-47f8-9d4c-e73bc275e97b" providerId="ADAL" clId="{08F2CF60-0D88-4C79-A17D-F877DE6F0C6D}" dt="2023-01-19T16:55:21.114" v="665" actId="478"/>
          <ac:cxnSpMkLst>
            <pc:docMk/>
            <pc:sldMk cId="3918586787" sldId="263"/>
            <ac:cxnSpMk id="11" creationId="{C00B4817-7197-B44F-9C12-BCBB23D7440F}"/>
          </ac:cxnSpMkLst>
        </pc:cxnChg>
        <pc:cxnChg chg="add mod">
          <ac:chgData name="Théo Branstett" userId="792ec6e6-915d-47f8-9d4c-e73bc275e97b" providerId="ADAL" clId="{08F2CF60-0D88-4C79-A17D-F877DE6F0C6D}" dt="2023-01-19T16:56:01.375" v="674" actId="1076"/>
          <ac:cxnSpMkLst>
            <pc:docMk/>
            <pc:sldMk cId="3918586787" sldId="263"/>
            <ac:cxnSpMk id="16" creationId="{B14958FF-A676-91EA-5761-98914C7EA3D2}"/>
          </ac:cxnSpMkLst>
        </pc:cxnChg>
        <pc:cxnChg chg="add mod">
          <ac:chgData name="Théo Branstett" userId="792ec6e6-915d-47f8-9d4c-e73bc275e97b" providerId="ADAL" clId="{08F2CF60-0D88-4C79-A17D-F877DE6F0C6D}" dt="2023-01-19T16:56:01.375" v="674" actId="1076"/>
          <ac:cxnSpMkLst>
            <pc:docMk/>
            <pc:sldMk cId="3918586787" sldId="263"/>
            <ac:cxnSpMk id="17" creationId="{3AFB20A7-E46D-290E-6A2E-94AD6EAC8D51}"/>
          </ac:cxnSpMkLst>
        </pc:cxnChg>
      </pc:sldChg>
      <pc:sldChg chg="addSp delSp modSp new mod">
        <pc:chgData name="Théo Branstett" userId="792ec6e6-915d-47f8-9d4c-e73bc275e97b" providerId="ADAL" clId="{08F2CF60-0D88-4C79-A17D-F877DE6F0C6D}" dt="2023-01-19T17:17:09.331" v="1231" actId="20577"/>
        <pc:sldMkLst>
          <pc:docMk/>
          <pc:sldMk cId="3838611858" sldId="264"/>
        </pc:sldMkLst>
        <pc:spChg chg="mod">
          <ac:chgData name="Théo Branstett" userId="792ec6e6-915d-47f8-9d4c-e73bc275e97b" providerId="ADAL" clId="{08F2CF60-0D88-4C79-A17D-F877DE6F0C6D}" dt="2023-01-19T17:17:09.331" v="1231" actId="20577"/>
          <ac:spMkLst>
            <pc:docMk/>
            <pc:sldMk cId="3838611858" sldId="264"/>
            <ac:spMk id="2" creationId="{35C1E5FE-2F8B-5C46-460B-B098F18D7341}"/>
          </ac:spMkLst>
        </pc:spChg>
        <pc:spChg chg="del">
          <ac:chgData name="Théo Branstett" userId="792ec6e6-915d-47f8-9d4c-e73bc275e97b" providerId="ADAL" clId="{08F2CF60-0D88-4C79-A17D-F877DE6F0C6D}" dt="2023-01-19T17:01:08.607" v="752" actId="478"/>
          <ac:spMkLst>
            <pc:docMk/>
            <pc:sldMk cId="3838611858" sldId="264"/>
            <ac:spMk id="3" creationId="{63FEEB32-7048-032E-BF8D-1DAA9B1FDE66}"/>
          </ac:spMkLst>
        </pc:spChg>
        <pc:picChg chg="add mod modCrop">
          <ac:chgData name="Théo Branstett" userId="792ec6e6-915d-47f8-9d4c-e73bc275e97b" providerId="ADAL" clId="{08F2CF60-0D88-4C79-A17D-F877DE6F0C6D}" dt="2023-01-19T17:17:03.427" v="1228" actId="1076"/>
          <ac:picMkLst>
            <pc:docMk/>
            <pc:sldMk cId="3838611858" sldId="264"/>
            <ac:picMk id="5" creationId="{DAF0508F-C46D-0581-85CC-F6C349E91C37}"/>
          </ac:picMkLst>
        </pc:picChg>
        <pc:picChg chg="add mod">
          <ac:chgData name="Théo Branstett" userId="792ec6e6-915d-47f8-9d4c-e73bc275e97b" providerId="ADAL" clId="{08F2CF60-0D88-4C79-A17D-F877DE6F0C6D}" dt="2023-01-19T17:17:06.458" v="1229" actId="1076"/>
          <ac:picMkLst>
            <pc:docMk/>
            <pc:sldMk cId="3838611858" sldId="264"/>
            <ac:picMk id="2050" creationId="{2A31B549-EE78-5F05-0E0F-F539C1B8D982}"/>
          </ac:picMkLst>
        </pc:picChg>
      </pc:sldChg>
      <pc:sldChg chg="addSp delSp modSp new mod">
        <pc:chgData name="Théo Branstett" userId="792ec6e6-915d-47f8-9d4c-e73bc275e97b" providerId="ADAL" clId="{08F2CF60-0D88-4C79-A17D-F877DE6F0C6D}" dt="2023-01-19T17:05:52.762" v="1017" actId="20577"/>
        <pc:sldMkLst>
          <pc:docMk/>
          <pc:sldMk cId="1483489207" sldId="265"/>
        </pc:sldMkLst>
        <pc:spChg chg="mod">
          <ac:chgData name="Théo Branstett" userId="792ec6e6-915d-47f8-9d4c-e73bc275e97b" providerId="ADAL" clId="{08F2CF60-0D88-4C79-A17D-F877DE6F0C6D}" dt="2023-01-19T17:03:47.355" v="816" actId="20577"/>
          <ac:spMkLst>
            <pc:docMk/>
            <pc:sldMk cId="1483489207" sldId="265"/>
            <ac:spMk id="2" creationId="{8D4D15B1-CDCD-6BF5-4C45-9D367CBC3053}"/>
          </ac:spMkLst>
        </pc:spChg>
        <pc:spChg chg="del">
          <ac:chgData name="Théo Branstett" userId="792ec6e6-915d-47f8-9d4c-e73bc275e97b" providerId="ADAL" clId="{08F2CF60-0D88-4C79-A17D-F877DE6F0C6D}" dt="2023-01-19T17:03:49.958" v="817" actId="478"/>
          <ac:spMkLst>
            <pc:docMk/>
            <pc:sldMk cId="1483489207" sldId="265"/>
            <ac:spMk id="3" creationId="{88F91266-F6C1-4534-C210-5C16BFD37109}"/>
          </ac:spMkLst>
        </pc:spChg>
        <pc:spChg chg="add mod">
          <ac:chgData name="Théo Branstett" userId="792ec6e6-915d-47f8-9d4c-e73bc275e97b" providerId="ADAL" clId="{08F2CF60-0D88-4C79-A17D-F877DE6F0C6D}" dt="2023-01-19T17:05:25.254" v="943" actId="20577"/>
          <ac:spMkLst>
            <pc:docMk/>
            <pc:sldMk cId="1483489207" sldId="265"/>
            <ac:spMk id="9" creationId="{CF9A096C-A7DE-7C13-9429-C763195AA569}"/>
          </ac:spMkLst>
        </pc:spChg>
        <pc:spChg chg="add mod">
          <ac:chgData name="Théo Branstett" userId="792ec6e6-915d-47f8-9d4c-e73bc275e97b" providerId="ADAL" clId="{08F2CF60-0D88-4C79-A17D-F877DE6F0C6D}" dt="2023-01-19T17:05:52.762" v="1017" actId="20577"/>
          <ac:spMkLst>
            <pc:docMk/>
            <pc:sldMk cId="1483489207" sldId="265"/>
            <ac:spMk id="10" creationId="{0EF15FE3-4FE9-D9BB-2F1D-527B33916D2F}"/>
          </ac:spMkLst>
        </pc:spChg>
        <pc:picChg chg="add mod modCrop">
          <ac:chgData name="Théo Branstett" userId="792ec6e6-915d-47f8-9d4c-e73bc275e97b" providerId="ADAL" clId="{08F2CF60-0D88-4C79-A17D-F877DE6F0C6D}" dt="2023-01-19T17:04:49.712" v="834" actId="1076"/>
          <ac:picMkLst>
            <pc:docMk/>
            <pc:sldMk cId="1483489207" sldId="265"/>
            <ac:picMk id="6" creationId="{DC02BD0D-BC90-8977-9E06-065559CC680E}"/>
          </ac:picMkLst>
        </pc:picChg>
        <pc:picChg chg="add mod">
          <ac:chgData name="Théo Branstett" userId="792ec6e6-915d-47f8-9d4c-e73bc275e97b" providerId="ADAL" clId="{08F2CF60-0D88-4C79-A17D-F877DE6F0C6D}" dt="2023-01-19T17:04:44.590" v="833" actId="1076"/>
          <ac:picMkLst>
            <pc:docMk/>
            <pc:sldMk cId="1483489207" sldId="265"/>
            <ac:picMk id="8" creationId="{73541258-3D93-0D4C-5A53-A7BF84C8349C}"/>
          </ac:picMkLst>
        </pc:picChg>
      </pc:sldChg>
      <pc:sldChg chg="addSp delSp modSp new mod modAnim">
        <pc:chgData name="Théo Branstett" userId="792ec6e6-915d-47f8-9d4c-e73bc275e97b" providerId="ADAL" clId="{08F2CF60-0D88-4C79-A17D-F877DE6F0C6D}" dt="2023-01-19T17:15:15.361" v="1221" actId="1076"/>
        <pc:sldMkLst>
          <pc:docMk/>
          <pc:sldMk cId="587678205" sldId="266"/>
        </pc:sldMkLst>
        <pc:spChg chg="mod">
          <ac:chgData name="Théo Branstett" userId="792ec6e6-915d-47f8-9d4c-e73bc275e97b" providerId="ADAL" clId="{08F2CF60-0D88-4C79-A17D-F877DE6F0C6D}" dt="2023-01-19T17:14:28.683" v="1185"/>
          <ac:spMkLst>
            <pc:docMk/>
            <pc:sldMk cId="587678205" sldId="266"/>
            <ac:spMk id="2" creationId="{1EF05C90-22D3-4259-9C7E-CE6329256E81}"/>
          </ac:spMkLst>
        </pc:spChg>
        <pc:spChg chg="del">
          <ac:chgData name="Théo Branstett" userId="792ec6e6-915d-47f8-9d4c-e73bc275e97b" providerId="ADAL" clId="{08F2CF60-0D88-4C79-A17D-F877DE6F0C6D}" dt="2023-01-19T17:14:33.519" v="1187" actId="478"/>
          <ac:spMkLst>
            <pc:docMk/>
            <pc:sldMk cId="587678205" sldId="266"/>
            <ac:spMk id="3" creationId="{E154E0DA-3442-EAD3-E5F9-978C3C686BD4}"/>
          </ac:spMkLst>
        </pc:spChg>
        <pc:spChg chg="add mod">
          <ac:chgData name="Théo Branstett" userId="792ec6e6-915d-47f8-9d4c-e73bc275e97b" providerId="ADAL" clId="{08F2CF60-0D88-4C79-A17D-F877DE6F0C6D}" dt="2023-01-19T17:14:39.029" v="1213" actId="20577"/>
          <ac:spMkLst>
            <pc:docMk/>
            <pc:sldMk cId="587678205" sldId="266"/>
            <ac:spMk id="5" creationId="{295040AB-0E2D-CABD-BB2C-0344A4D8C007}"/>
          </ac:spMkLst>
        </pc:spChg>
        <pc:picChg chg="add mod">
          <ac:chgData name="Théo Branstett" userId="792ec6e6-915d-47f8-9d4c-e73bc275e97b" providerId="ADAL" clId="{08F2CF60-0D88-4C79-A17D-F877DE6F0C6D}" dt="2023-01-19T17:15:15.361" v="1221" actId="1076"/>
          <ac:picMkLst>
            <pc:docMk/>
            <pc:sldMk cId="587678205" sldId="266"/>
            <ac:picMk id="7" creationId="{09EAEAD3-E37B-94B3-FB6A-FE662D1FEAD6}"/>
          </ac:picMkLst>
        </pc:picChg>
      </pc:sldChg>
      <pc:sldChg chg="delSp mod">
        <pc:chgData name="Théo Branstett" userId="792ec6e6-915d-47f8-9d4c-e73bc275e97b" providerId="ADAL" clId="{08F2CF60-0D88-4C79-A17D-F877DE6F0C6D}" dt="2023-01-20T12:21:40.510" v="1393" actId="478"/>
        <pc:sldMkLst>
          <pc:docMk/>
          <pc:sldMk cId="3340228235" sldId="268"/>
        </pc:sldMkLst>
        <pc:spChg chg="del">
          <ac:chgData name="Théo Branstett" userId="792ec6e6-915d-47f8-9d4c-e73bc275e97b" providerId="ADAL" clId="{08F2CF60-0D88-4C79-A17D-F877DE6F0C6D}" dt="2023-01-20T12:21:40.510" v="1393" actId="478"/>
          <ac:spMkLst>
            <pc:docMk/>
            <pc:sldMk cId="3340228235" sldId="268"/>
            <ac:spMk id="3" creationId="{31E6B8A5-C9EB-B407-2355-22B49E5DDE2F}"/>
          </ac:spMkLst>
        </pc:spChg>
      </pc:sldChg>
      <pc:sldChg chg="modSp new mod">
        <pc:chgData name="Théo Branstett" userId="792ec6e6-915d-47f8-9d4c-e73bc275e97b" providerId="ADAL" clId="{08F2CF60-0D88-4C79-A17D-F877DE6F0C6D}" dt="2023-01-20T12:21:11.525" v="1392" actId="1076"/>
        <pc:sldMkLst>
          <pc:docMk/>
          <pc:sldMk cId="262109257" sldId="272"/>
        </pc:sldMkLst>
        <pc:spChg chg="mod">
          <ac:chgData name="Théo Branstett" userId="792ec6e6-915d-47f8-9d4c-e73bc275e97b" providerId="ADAL" clId="{08F2CF60-0D88-4C79-A17D-F877DE6F0C6D}" dt="2023-01-20T12:21:11.525" v="1392" actId="1076"/>
          <ac:spMkLst>
            <pc:docMk/>
            <pc:sldMk cId="262109257" sldId="272"/>
            <ac:spMk id="2" creationId="{AB676AF4-FFA0-0AAB-0756-A589C9A1824D}"/>
          </ac:spMkLst>
        </pc:spChg>
        <pc:spChg chg="mod">
          <ac:chgData name="Théo Branstett" userId="792ec6e6-915d-47f8-9d4c-e73bc275e97b" providerId="ADAL" clId="{08F2CF60-0D88-4C79-A17D-F877DE6F0C6D}" dt="2023-01-20T12:21:04.857" v="1391" actId="20577"/>
          <ac:spMkLst>
            <pc:docMk/>
            <pc:sldMk cId="262109257" sldId="272"/>
            <ac:spMk id="3" creationId="{BE3F0D3D-AADA-91C8-E609-4FAD2A635777}"/>
          </ac:spMkLst>
        </pc:spChg>
      </pc:sldChg>
    </pc:docChg>
  </pc:docChgLst>
  <pc:docChgLst>
    <pc:chgData name="Théo" userId="792ec6e6-915d-47f8-9d4c-e73bc275e97b" providerId="ADAL" clId="{08F2CF60-0D88-4C79-A17D-F877DE6F0C6D}"/>
    <pc:docChg chg="custSel addSld delSld modSld">
      <pc:chgData name="Théo" userId="792ec6e6-915d-47f8-9d4c-e73bc275e97b" providerId="ADAL" clId="{08F2CF60-0D88-4C79-A17D-F877DE6F0C6D}" dt="2023-01-20T08:37:20.295" v="171" actId="20577"/>
      <pc:docMkLst>
        <pc:docMk/>
      </pc:docMkLst>
      <pc:sldChg chg="modSp new mod">
        <pc:chgData name="Théo" userId="792ec6e6-915d-47f8-9d4c-e73bc275e97b" providerId="ADAL" clId="{08F2CF60-0D88-4C79-A17D-F877DE6F0C6D}" dt="2023-01-20T08:37:20.295" v="171" actId="20577"/>
        <pc:sldMkLst>
          <pc:docMk/>
          <pc:sldMk cId="438980029" sldId="267"/>
        </pc:sldMkLst>
        <pc:spChg chg="mod">
          <ac:chgData name="Théo" userId="792ec6e6-915d-47f8-9d4c-e73bc275e97b" providerId="ADAL" clId="{08F2CF60-0D88-4C79-A17D-F877DE6F0C6D}" dt="2023-01-20T08:36:48.314" v="39" actId="20577"/>
          <ac:spMkLst>
            <pc:docMk/>
            <pc:sldMk cId="438980029" sldId="267"/>
            <ac:spMk id="2" creationId="{C415FAF5-572D-E53E-5FEE-4D37EC0CAD83}"/>
          </ac:spMkLst>
        </pc:spChg>
        <pc:spChg chg="mod">
          <ac:chgData name="Théo" userId="792ec6e6-915d-47f8-9d4c-e73bc275e97b" providerId="ADAL" clId="{08F2CF60-0D88-4C79-A17D-F877DE6F0C6D}" dt="2023-01-20T08:37:20.295" v="171" actId="20577"/>
          <ac:spMkLst>
            <pc:docMk/>
            <pc:sldMk cId="438980029" sldId="267"/>
            <ac:spMk id="3" creationId="{0FFCBA88-1146-D480-5C10-34C9C6B8C91F}"/>
          </ac:spMkLst>
        </pc:spChg>
      </pc:sldChg>
      <pc:sldChg chg="addSp delSp modSp new del mod">
        <pc:chgData name="Théo" userId="792ec6e6-915d-47f8-9d4c-e73bc275e97b" providerId="ADAL" clId="{08F2CF60-0D88-4C79-A17D-F877DE6F0C6D}" dt="2023-01-20T08:36:22.585" v="23" actId="2696"/>
        <pc:sldMkLst>
          <pc:docMk/>
          <pc:sldMk cId="1745434507" sldId="267"/>
        </pc:sldMkLst>
        <pc:spChg chg="del mod">
          <ac:chgData name="Théo" userId="792ec6e6-915d-47f8-9d4c-e73bc275e97b" providerId="ADAL" clId="{08F2CF60-0D88-4C79-A17D-F877DE6F0C6D}" dt="2023-01-20T08:36:05.675" v="8" actId="12084"/>
          <ac:spMkLst>
            <pc:docMk/>
            <pc:sldMk cId="1745434507" sldId="267"/>
            <ac:spMk id="3" creationId="{BD5E23A2-D083-38A5-5C75-F33A6DB9626D}"/>
          </ac:spMkLst>
        </pc:spChg>
        <pc:graphicFrameChg chg="add mod">
          <ac:chgData name="Théo" userId="792ec6e6-915d-47f8-9d4c-e73bc275e97b" providerId="ADAL" clId="{08F2CF60-0D88-4C79-A17D-F877DE6F0C6D}" dt="2023-01-20T08:36:18.844" v="22" actId="20577"/>
          <ac:graphicFrameMkLst>
            <pc:docMk/>
            <pc:sldMk cId="1745434507" sldId="267"/>
            <ac:graphicFrameMk id="5" creationId="{61ACD042-C4FA-D79B-76B8-367600E5C5A0}"/>
          </ac:graphicFrameMkLst>
        </pc:graphicFrameChg>
      </pc:sldChg>
    </pc:docChg>
  </pc:docChgLst>
  <pc:docChgLst>
    <pc:chgData name="Théo Branstett" userId="S::theo.branstett@insa-strasbourg.fr::792ec6e6-915d-47f8-9d4c-e73bc275e97b" providerId="AD" clId="Web-{64B7D587-E54A-45E0-87C4-34CFA85E47B1}"/>
    <pc:docChg chg="modSld">
      <pc:chgData name="Théo Branstett" userId="S::theo.branstett@insa-strasbourg.fr::792ec6e6-915d-47f8-9d4c-e73bc275e97b" providerId="AD" clId="Web-{64B7D587-E54A-45E0-87C4-34CFA85E47B1}" dt="2023-01-16T08:33:33.856" v="1" actId="20577"/>
      <pc:docMkLst>
        <pc:docMk/>
      </pc:docMkLst>
      <pc:sldChg chg="modSp">
        <pc:chgData name="Théo Branstett" userId="S::theo.branstett@insa-strasbourg.fr::792ec6e6-915d-47f8-9d4c-e73bc275e97b" providerId="AD" clId="Web-{64B7D587-E54A-45E0-87C4-34CFA85E47B1}" dt="2023-01-16T08:33:33.856" v="1" actId="20577"/>
        <pc:sldMkLst>
          <pc:docMk/>
          <pc:sldMk cId="3784089036" sldId="256"/>
        </pc:sldMkLst>
        <pc:spChg chg="mod">
          <ac:chgData name="Théo Branstett" userId="S::theo.branstett@insa-strasbourg.fr::792ec6e6-915d-47f8-9d4c-e73bc275e97b" providerId="AD" clId="Web-{64B7D587-E54A-45E0-87C4-34CFA85E47B1}" dt="2023-01-16T08:33:33.856" v="1" actId="20577"/>
          <ac:spMkLst>
            <pc:docMk/>
            <pc:sldMk cId="3784089036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00166-97CF-4A86-A1CB-9AC72B0AAC30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33E83-9324-4F4D-A062-25534FAE04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84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795CE-0DFD-476B-8372-C0147BA0DB25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13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596C-552F-4582-9F4A-FA8DD5C0316A}" type="datetime1">
              <a:rPr lang="fr-FR" smtClean="0"/>
              <a:t>20/01/2023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28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FDF23-538D-40C4-A413-E57FA8545DFB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2378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C488-E020-47F2-BB3C-C148DEFEAE3C}" type="datetime1">
              <a:rPr lang="fr-FR" smtClean="0"/>
              <a:t>20/01/2023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08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B2D1F-C94E-4BF3-951D-B1AD1B7A7355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00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309EE-54CA-4FA5-9F65-B9BBB7D3B322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64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BDE9-97E6-4829-924B-7A2471292A60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60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189E3-F952-4429-94A0-2F029764DDC7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94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C726-E829-4C6B-A463-55AA0A13AF85}" type="datetime1">
              <a:rPr lang="fr-FR" smtClean="0"/>
              <a:t>20/01/2023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6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9D10-19E7-4837-BB6D-9F61EC1D54E1}" type="datetime1">
              <a:rPr lang="fr-FR" smtClean="0"/>
              <a:t>20/01/2023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36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E040-6B01-4D47-9AE1-49501DCF6029}" type="datetime1">
              <a:rPr lang="fr-FR" smtClean="0"/>
              <a:t>20/01/2023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49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942A4-25EB-493A-A411-07B27B36AE51}" type="datetime1">
              <a:rPr lang="fr-FR" smtClean="0"/>
              <a:t>20/01/2023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04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25F5-9791-48D9-A320-7C8A853004FD}" type="datetime1">
              <a:rPr lang="fr-FR" smtClean="0"/>
              <a:t>20/01/2023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87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6D687C3-0254-4114-965B-51D291BF383B}" type="datetime1">
              <a:rPr lang="fr-FR" smtClean="0"/>
              <a:t>20/01/2023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fr-FR"/>
              <a:t>Xavier MEYER - Théo BRANSTETT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55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/>
              <a:t>Xavier MEYER - Théo BRANSTETT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E7B70C5-8B31-4A3E-A43B-D60B41100429}" type="datetime1">
              <a:rPr lang="fr-FR" smtClean="0"/>
              <a:t>20/01/2023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286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ov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izwanMunawar/yolov7-object-track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443B706C-919A-3E45-9F07-F68B06D6C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9091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24" name="Freeform 6">
            <a:extLst>
              <a:ext uri="{FF2B5EF4-FFF2-40B4-BE49-F238E27FC236}">
                <a16:creationId xmlns:a16="http://schemas.microsoft.com/office/drawing/2014/main" id="{9D1A3D83-39F0-4366-BB12-3C5732003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723467" y="3251199"/>
            <a:ext cx="5706533" cy="1947929"/>
          </a:xfrm>
        </p:spPr>
        <p:txBody>
          <a:bodyPr>
            <a:normAutofit/>
          </a:bodyPr>
          <a:lstStyle/>
          <a:p>
            <a:pPr algn="ctr"/>
            <a:r>
              <a:rPr lang="fr-FR" sz="4000" dirty="0">
                <a:cs typeface="Calibri Light"/>
              </a:rPr>
              <a:t>Projet de recherche technologique : </a:t>
            </a:r>
            <a:r>
              <a:rPr lang="fr-FR" sz="4000" dirty="0" err="1">
                <a:cs typeface="Calibri Light"/>
              </a:rPr>
              <a:t>FedalBot</a:t>
            </a:r>
            <a:endParaRPr lang="fr-FR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23467" y="5196177"/>
            <a:ext cx="5706534" cy="41722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Xavier MEYER –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B547A1-2255-A374-2C9E-45FF34BA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Latence et temps de traitement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3A360B-EBEA-E608-3051-D9DD9AAC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81203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Après mise en place de la caméra et de la </a:t>
            </a:r>
            <a:r>
              <a:rPr lang="fr-FR" dirty="0" err="1"/>
              <a:t>Jetson</a:t>
            </a:r>
            <a:r>
              <a:rPr lang="fr-FR" dirty="0"/>
              <a:t>, voici les premiers résultats: temps de traitement de 169s pour 233 images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CE9D4-3478-9133-C1A8-5BE72FAA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10</a:t>
            </a:fld>
            <a:endParaRPr lang="fr-FR"/>
          </a:p>
        </p:txBody>
      </p:sp>
      <p:pic>
        <p:nvPicPr>
          <p:cNvPr id="5" name="test_camera">
            <a:hlinkClick r:id="" action="ppaction://media"/>
            <a:extLst>
              <a:ext uri="{FF2B5EF4-FFF2-40B4-BE49-F238E27FC236}">
                <a16:creationId xmlns:a16="http://schemas.microsoft.com/office/drawing/2014/main" id="{431FCFC5-C890-47FF-6189-D81EF0042F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74" end="9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599" y="2748887"/>
            <a:ext cx="4876800" cy="3657600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608A91-757A-DFA7-5293-6BB5AB1E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427006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F0674-3D0D-0055-B15A-CCF8D5E3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Latence et temps de traitement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CA764F-BF55-2D0A-0103-3E686B0FC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67095"/>
          </a:xfrm>
        </p:spPr>
        <p:txBody>
          <a:bodyPr/>
          <a:lstStyle/>
          <a:p>
            <a:r>
              <a:rPr lang="fr-FR" dirty="0"/>
              <a:t>Test avec la caméra de l’iPhone -&gt; temps de traitement de 60s pour 94 images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A05575-2F7F-7B0B-C664-0AD966C1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11</a:t>
            </a:fld>
            <a:endParaRPr lang="fr-FR"/>
          </a:p>
        </p:txBody>
      </p:sp>
      <p:pic>
        <p:nvPicPr>
          <p:cNvPr id="5" name="Video (1)">
            <a:hlinkClick r:id="" action="ppaction://media"/>
            <a:extLst>
              <a:ext uri="{FF2B5EF4-FFF2-40B4-BE49-F238E27FC236}">
                <a16:creationId xmlns:a16="http://schemas.microsoft.com/office/drawing/2014/main" id="{2E22105D-960D-53DD-F0DF-554D603D91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78459" y="865293"/>
            <a:ext cx="4235079" cy="7516162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06FAE4-6896-543A-5F56-CB499FCE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427458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05C90-22D3-4259-9C7E-CE632925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Latence et temps de traitement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145FC5-25E3-5EA5-6FA8-CB952F3B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95040AB-0E2D-CABD-BB2C-0344A4D8C007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54574" cy="5670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Test avec la caméra de l’iPhone dans le milieu des robots</a:t>
            </a:r>
          </a:p>
          <a:p>
            <a:endParaRPr lang="fr-FR" dirty="0"/>
          </a:p>
        </p:txBody>
      </p:sp>
      <p:pic>
        <p:nvPicPr>
          <p:cNvPr id="7" name="Vidéo 6">
            <a:hlinkClick r:id="" action="ppaction://media"/>
            <a:extLst>
              <a:ext uri="{FF2B5EF4-FFF2-40B4-BE49-F238E27FC236}">
                <a16:creationId xmlns:a16="http://schemas.microsoft.com/office/drawing/2014/main" id="{09EAEAD3-E37B-94B3-FB6A-FE662D1FEAD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4" end="18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074234" y="939493"/>
            <a:ext cx="4043530" cy="7176212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853CCB5-F7DA-D114-29F4-23E1BC75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58767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5FAF5-572D-E53E-5FEE-4D37EC0C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Axes de réflexion pour les repreneurs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FCBA88-1146-D480-5C10-34C9C6B8C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Amélioration au niveau de la caméra (éclairage, qualité d’image)</a:t>
            </a:r>
          </a:p>
          <a:p>
            <a:r>
              <a:rPr lang="fr-FR" dirty="0"/>
              <a:t>Réduction du temps de traitement d’images</a:t>
            </a:r>
          </a:p>
          <a:p>
            <a:r>
              <a:rPr lang="fr-FR" dirty="0"/>
              <a:t>Augmentation de la table (robot très lent même à 100% de leur vélocité)</a:t>
            </a:r>
          </a:p>
          <a:p>
            <a:r>
              <a:rPr lang="fr-FR" dirty="0" err="1"/>
              <a:t>Tracking</a:t>
            </a:r>
            <a:r>
              <a:rPr lang="fr-FR" dirty="0"/>
              <a:t> de la balle et détermination de la position de la balle : par machine </a:t>
            </a:r>
            <a:r>
              <a:rPr lang="fr-FR" dirty="0" err="1"/>
              <a:t>learning</a:t>
            </a:r>
            <a:r>
              <a:rPr lang="fr-FR" dirty="0"/>
              <a:t> et descente de gradient par exemple</a:t>
            </a:r>
          </a:p>
          <a:p>
            <a:r>
              <a:rPr lang="fr-FR" dirty="0"/>
              <a:t>Gestion des fautes avec les lignes du terrain</a:t>
            </a:r>
          </a:p>
          <a:p>
            <a:r>
              <a:rPr lang="fr-FR" dirty="0"/>
              <a:t>Envoi du flux vidéo et du score sur le serveur Flask (serveur déjà en place et fonctionnel)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0E4C21-B79E-99D8-B4D4-DDD936E9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F9A19B-195B-B643-A100-13E1E958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1153974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5FAF5-572D-E53E-5FEE-4D37EC0C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Livrables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FCBA88-1146-D480-5C10-34C9C6B8C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 sur GitHub</a:t>
            </a:r>
          </a:p>
          <a:p>
            <a:r>
              <a:rPr lang="fr-FR" dirty="0"/>
              <a:t>Rapport de projet</a:t>
            </a:r>
          </a:p>
          <a:p>
            <a:pPr lvl="2"/>
            <a:r>
              <a:rPr lang="fr-FR"/>
              <a:t>Procédure complète </a:t>
            </a:r>
            <a:r>
              <a:rPr lang="fr-FR" dirty="0"/>
              <a:t>pour mise en réseau des deux robots sur un réseau local</a:t>
            </a:r>
          </a:p>
          <a:p>
            <a:r>
              <a:rPr lang="fr-FR" dirty="0"/>
              <a:t>Fiche d’utilisation </a:t>
            </a:r>
            <a:r>
              <a:rPr lang="fr-FR" dirty="0" err="1"/>
              <a:t>Jetson</a:t>
            </a:r>
            <a:r>
              <a:rPr lang="fr-FR" dirty="0"/>
              <a:t> avec commandes</a:t>
            </a:r>
          </a:p>
          <a:p>
            <a:r>
              <a:rPr lang="fr-FR" dirty="0"/>
              <a:t>Vidéos des essais</a:t>
            </a:r>
          </a:p>
          <a:p>
            <a:r>
              <a:rPr lang="fr-FR"/>
              <a:t>Photos du montage</a:t>
            </a:r>
            <a:endParaRPr lang="fr-FR" dirty="0"/>
          </a:p>
          <a:p>
            <a:r>
              <a:rPr lang="fr-FR" dirty="0"/>
              <a:t>Fichiers STL des raquettes pour impressions 3D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0E4C21-B79E-99D8-B4D4-DDD936E9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CC7116-D30F-346E-F70C-4C91AD1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43898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76AF4-FFA0-0AAB-0756-A589C9A1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09806"/>
            <a:ext cx="10571998" cy="970450"/>
          </a:xfrm>
        </p:spPr>
        <p:txBody>
          <a:bodyPr/>
          <a:lstStyle/>
          <a:p>
            <a:r>
              <a:rPr lang="fr-FR" dirty="0"/>
              <a:t>Objectifs proposés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3F0D3D-AADA-91C8-E609-4FAD2A635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Déployer de multiples modèles de traitements d’images qui seront en interaction pour modéliser un match de tennis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Réaliser la communication entre les robots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Programmer les robots afin de taper la balle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Utiliser les modèles de machine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tracking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sur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Jetson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Nano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Développement d’un moyen de préhension pour robot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Niryo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permettant de manipuler une raquette de ping-pong avec le plus de degrés de libertés possibles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A3E915-C77B-31EE-C03C-1548D830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A42199-22DA-DFB9-A720-43EBD8B5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26210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39797-182B-339B-E068-A3B1A405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matérielle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8B1E9F-A924-9BE8-3381-A8445A3B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</a:t>
            </a:fld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BBBA09F-4F14-7199-0C1C-6A900A17E712}"/>
              </a:ext>
            </a:extLst>
          </p:cNvPr>
          <p:cNvGrpSpPr/>
          <p:nvPr/>
        </p:nvGrpSpPr>
        <p:grpSpPr>
          <a:xfrm>
            <a:off x="3206749" y="2096652"/>
            <a:ext cx="5778499" cy="3348181"/>
            <a:chOff x="3363249" y="2567707"/>
            <a:chExt cx="5778499" cy="33481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E15617-C076-81CD-F107-0A748BE07E36}"/>
                </a:ext>
              </a:extLst>
            </p:cNvPr>
            <p:cNvSpPr/>
            <p:nvPr/>
          </p:nvSpPr>
          <p:spPr>
            <a:xfrm>
              <a:off x="3703782" y="2567709"/>
              <a:ext cx="5089236" cy="33481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2" descr="Robot collaboratif 6 axes pour l'éducation et la recherche">
              <a:extLst>
                <a:ext uri="{FF2B5EF4-FFF2-40B4-BE49-F238E27FC236}">
                  <a16:creationId xmlns:a16="http://schemas.microsoft.com/office/drawing/2014/main" id="{3865555C-F82D-830F-D2D5-9C4D0B49C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92167" y="3151907"/>
              <a:ext cx="1849581" cy="184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EC513EC-B108-671A-DCBF-C74985819E07}"/>
                </a:ext>
              </a:extLst>
            </p:cNvPr>
            <p:cNvCxnSpPr>
              <a:cxnSpLocks/>
              <a:stCxn id="5" idx="0"/>
              <a:endCxn id="5" idx="2"/>
            </p:cNvCxnSpPr>
            <p:nvPr/>
          </p:nvCxnSpPr>
          <p:spPr>
            <a:xfrm>
              <a:off x="6248400" y="2567709"/>
              <a:ext cx="0" cy="33481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B14958FF-A676-91EA-5761-98914C7EA3D2}"/>
                </a:ext>
              </a:extLst>
            </p:cNvPr>
            <p:cNvCxnSpPr>
              <a:cxnSpLocks/>
            </p:cNvCxnSpPr>
            <p:nvPr/>
          </p:nvCxnSpPr>
          <p:spPr>
            <a:xfrm>
              <a:off x="7292167" y="2567707"/>
              <a:ext cx="0" cy="33481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3AFB20A7-E46D-290E-6A2E-94AD6EAC8D51}"/>
                </a:ext>
              </a:extLst>
            </p:cNvPr>
            <p:cNvCxnSpPr>
              <a:cxnSpLocks/>
            </p:cNvCxnSpPr>
            <p:nvPr/>
          </p:nvCxnSpPr>
          <p:spPr>
            <a:xfrm>
              <a:off x="5198975" y="2567708"/>
              <a:ext cx="0" cy="334817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 descr="Robot collaboratif 6 axes pour l'éducation et la recherche">
              <a:extLst>
                <a:ext uri="{FF2B5EF4-FFF2-40B4-BE49-F238E27FC236}">
                  <a16:creationId xmlns:a16="http://schemas.microsoft.com/office/drawing/2014/main" id="{7B63F690-83A0-5041-472C-D6EC09F9C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249" y="3151907"/>
              <a:ext cx="1849581" cy="184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RPI Camera V2 8 Megapixel">
            <a:extLst>
              <a:ext uri="{FF2B5EF4-FFF2-40B4-BE49-F238E27FC236}">
                <a16:creationId xmlns:a16="http://schemas.microsoft.com/office/drawing/2014/main" id="{E607B61C-0CBC-4EA9-CEF3-D3CA9D4BA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26" y="5444831"/>
            <a:ext cx="1052946" cy="9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2995485-FEAB-5D13-9E5E-6DAAD73B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36" y="4981419"/>
            <a:ext cx="1956448" cy="14250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0AC9FB2-E258-35FE-7ED5-2370034FC493}"/>
              </a:ext>
            </a:extLst>
          </p:cNvPr>
          <p:cNvSpPr/>
          <p:nvPr/>
        </p:nvSpPr>
        <p:spPr>
          <a:xfrm>
            <a:off x="2949284" y="5693953"/>
            <a:ext cx="2620242" cy="503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65B81F7-85D8-BB4E-0996-B64AE1EC72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23773" r="16223" b="24848"/>
          <a:stretch/>
        </p:blipFill>
        <p:spPr>
          <a:xfrm rot="13688855">
            <a:off x="2350381" y="3643173"/>
            <a:ext cx="1190362" cy="90040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1175E87-A2A6-B7A8-CD19-5AE0CCD9B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23773" r="16223" b="24848"/>
          <a:stretch/>
        </p:blipFill>
        <p:spPr>
          <a:xfrm rot="10800000">
            <a:off x="8675254" y="3770741"/>
            <a:ext cx="1190362" cy="900404"/>
          </a:xfrm>
          <a:prstGeom prst="rect">
            <a:avLst/>
          </a:prstGeom>
        </p:spPr>
      </p:pic>
      <p:pic>
        <p:nvPicPr>
          <p:cNvPr id="1032" name="Picture 8" descr="iPhone X merci Apple ! Capteur enfin remplaçable utilisateurs soulagés !">
            <a:extLst>
              <a:ext uri="{FF2B5EF4-FFF2-40B4-BE49-F238E27FC236}">
                <a16:creationId xmlns:a16="http://schemas.microsoft.com/office/drawing/2014/main" id="{E4055C01-0E5A-0DAB-F769-606B6445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63" y="2930236"/>
            <a:ext cx="3200393" cy="320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A9DE6CD-811E-629C-0887-E73635AB23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4" t="23773" r="16223" b="24848"/>
          <a:stretch/>
        </p:blipFill>
        <p:spPr>
          <a:xfrm>
            <a:off x="10661578" y="2096652"/>
            <a:ext cx="1190362" cy="9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2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39797-182B-339B-E068-A3B1A405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réseau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8B1E9F-A924-9BE8-3381-A8445A3B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0E4B6E-0A0C-C800-60B2-22D488926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6" y="2855502"/>
            <a:ext cx="5831148" cy="306038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23FC3C5-95C5-94C6-37B9-F5964E133FD6}"/>
              </a:ext>
            </a:extLst>
          </p:cNvPr>
          <p:cNvSpPr txBox="1"/>
          <p:nvPr/>
        </p:nvSpPr>
        <p:spPr>
          <a:xfrm>
            <a:off x="7124281" y="2838412"/>
            <a:ext cx="47367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les échanges de données, en premier lieu nous étions partis sur un serveur Flask où les robots pouvaient communiquer entre eux.</a:t>
            </a:r>
          </a:p>
          <a:p>
            <a:endParaRPr lang="fr-FR" dirty="0"/>
          </a:p>
          <a:p>
            <a:r>
              <a:rPr lang="fr-FR" dirty="0"/>
              <a:t>Un aléa est survenu et nous avons dû modifié l’architecture réseau initiale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3C608C90-27E3-3F3F-73B6-9B922504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391858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39797-182B-339B-E068-A3B1A405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d’un match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8B1E9F-A924-9BE8-3381-A8445A3B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3FC3C5-95C5-94C6-37B9-F5964E133FD6}"/>
              </a:ext>
            </a:extLst>
          </p:cNvPr>
          <p:cNvSpPr txBox="1"/>
          <p:nvPr/>
        </p:nvSpPr>
        <p:spPr>
          <a:xfrm>
            <a:off x="300242" y="2959276"/>
            <a:ext cx="47367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 de nous lancer dans la programmation, nous voulions avoir d’abord une vue d’ensemble du déroulement d’un match.</a:t>
            </a:r>
          </a:p>
          <a:p>
            <a:endParaRPr lang="fr-FR" dirty="0"/>
          </a:p>
          <a:p>
            <a:r>
              <a:rPr lang="fr-FR" dirty="0"/>
              <a:t>C’est pourquoi nous avons réutilisé une méthode qui est très utile pour décrire un processus : le </a:t>
            </a:r>
            <a:r>
              <a:rPr lang="fr-FR" i="1" dirty="0"/>
              <a:t>cross </a:t>
            </a:r>
            <a:r>
              <a:rPr lang="fr-FR" i="1" dirty="0" err="1"/>
              <a:t>functional</a:t>
            </a:r>
            <a:r>
              <a:rPr lang="fr-FR" i="1" dirty="0"/>
              <a:t> mapping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FBC9BD-56F7-25E6-427C-77BC8AB5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821" y="2159210"/>
            <a:ext cx="5731510" cy="4440555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4EA73B-FA9D-A862-4D5A-28086C3C6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1119576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4D15B1-CDCD-6BF5-4C45-9D367CBC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et impression des raquettes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D6094A-73B2-F09A-64BB-C864F9B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02BD0D-BC90-8977-9E06-065559CC6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1" t="3320" r="7769"/>
          <a:stretch/>
        </p:blipFill>
        <p:spPr>
          <a:xfrm rot="16200000">
            <a:off x="1902334" y="1038218"/>
            <a:ext cx="2029768" cy="45318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541258-3D93-0D4C-5A53-A7BF84C8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46" y="4568738"/>
            <a:ext cx="6557340" cy="138149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9A096C-A7DE-7C13-9429-C763195AA569}"/>
              </a:ext>
            </a:extLst>
          </p:cNvPr>
          <p:cNvSpPr txBox="1"/>
          <p:nvPr/>
        </p:nvSpPr>
        <p:spPr>
          <a:xfrm>
            <a:off x="5627077" y="2289262"/>
            <a:ext cx="611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Conception de la raquette avec intégration des noms de chaque robot (Nadal et Federer)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F15FE3-4FE9-D9BB-2F1D-527B33916D2F}"/>
              </a:ext>
            </a:extLst>
          </p:cNvPr>
          <p:cNvSpPr txBox="1"/>
          <p:nvPr/>
        </p:nvSpPr>
        <p:spPr>
          <a:xfrm>
            <a:off x="651289" y="5086647"/>
            <a:ext cx="427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de la raquette à la flasque du robot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675B65F-E82D-26CA-0065-EC050C8B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148348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1E5FE-2F8B-5C46-460B-B098F18D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du matériel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28A2A3-0B60-D844-F3B5-0ECE4B49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7</a:t>
            </a:fld>
            <a:endParaRPr lang="fr-FR"/>
          </a:p>
        </p:txBody>
      </p:sp>
      <p:pic>
        <p:nvPicPr>
          <p:cNvPr id="2050" name="Picture 2" descr="Aucune description disponible.">
            <a:extLst>
              <a:ext uri="{FF2B5EF4-FFF2-40B4-BE49-F238E27FC236}">
                <a16:creationId xmlns:a16="http://schemas.microsoft.com/office/drawing/2014/main" id="{2A31B549-EE78-5F05-0E0F-F539C1B8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59" y="447188"/>
            <a:ext cx="4159827" cy="554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AF0508F-C46D-0581-85CC-F6C349E91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7" b="19124"/>
          <a:stretch/>
        </p:blipFill>
        <p:spPr>
          <a:xfrm>
            <a:off x="451514" y="2090416"/>
            <a:ext cx="6672493" cy="431607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28EC3B-1A51-04E4-6AA6-F207BACA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383861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1E5FE-2F8B-5C46-460B-B098F18D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Commande des robots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28A2A3-0B60-D844-F3B5-0ECE4B49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798D51-D036-2D9E-BF5D-4C00E207A8CF}"/>
              </a:ext>
            </a:extLst>
          </p:cNvPr>
          <p:cNvSpPr txBox="1"/>
          <p:nvPr/>
        </p:nvSpPr>
        <p:spPr>
          <a:xfrm>
            <a:off x="5697416" y="2647307"/>
            <a:ext cx="611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du package </a:t>
            </a:r>
            <a:r>
              <a:rPr lang="fr-FR" dirty="0" err="1"/>
              <a:t>pyniryo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F49778-5314-A860-2FC6-631C8D9B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845" y="2712911"/>
            <a:ext cx="2124075" cy="238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56A7A6A-30F9-98F4-252C-1280CAECB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04" y="3698487"/>
            <a:ext cx="3400425" cy="2857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143259B-7593-BA21-778A-4FD4A2140B5E}"/>
              </a:ext>
            </a:extLst>
          </p:cNvPr>
          <p:cNvSpPr txBox="1"/>
          <p:nvPr/>
        </p:nvSpPr>
        <p:spPr>
          <a:xfrm>
            <a:off x="6543152" y="3656696"/>
            <a:ext cx="611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Package très bien implémenté orienté objet !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58BF94-AD8E-23A8-E22B-65C8668B3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396002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964AC-5AF1-677B-ED74-0A63C10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Reconnaissance d’image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98B400-6690-9805-0B22-8F0ED37F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d’une </a:t>
            </a:r>
            <a:r>
              <a:rPr lang="fr-FR" dirty="0" err="1"/>
              <a:t>Jetson</a:t>
            </a:r>
            <a:r>
              <a:rPr lang="fr-FR" dirty="0"/>
              <a:t> Nano</a:t>
            </a:r>
          </a:p>
          <a:p>
            <a:r>
              <a:rPr lang="fr-FR" dirty="0"/>
              <a:t>Besoin d’une caméra -&gt; caméra Raspberry avec nappe CSI</a:t>
            </a:r>
          </a:p>
          <a:p>
            <a:r>
              <a:rPr lang="fr-FR" dirty="0"/>
              <a:t>Support de caméra nécessaire -&gt; choix d’un trépied avec support type GoPro</a:t>
            </a:r>
          </a:p>
          <a:p>
            <a:r>
              <a:rPr lang="fr-FR" dirty="0"/>
              <a:t>Recherche d’un modèle de traitement d’image -&gt; YOLO v7 était le plus rapide en terme de temps de calcul d’après les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662055-0A2A-14D1-B72A-86BA0E63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 descr="GitHub - RizwanMunawar/yolov7-object-tracking: YOLOv7 Object Tracking Using  PyTorch, OpenCV and Sort Tracking">
            <a:hlinkClick r:id="rId2"/>
            <a:extLst>
              <a:ext uri="{FF2B5EF4-FFF2-40B4-BE49-F238E27FC236}">
                <a16:creationId xmlns:a16="http://schemas.microsoft.com/office/drawing/2014/main" id="{3194FFC8-9F42-86B8-4BCC-2A6AB5D5E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60" y="839551"/>
            <a:ext cx="4520479" cy="2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7B4D91-077D-4301-9B65-12B82B1B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Xavier MEYER - Théo BRANSTETT</a:t>
            </a:r>
          </a:p>
        </p:txBody>
      </p:sp>
    </p:spTree>
    <p:extLst>
      <p:ext uri="{BB962C8B-B14F-4D97-AF65-F5344CB8AC3E}">
        <p14:creationId xmlns:p14="http://schemas.microsoft.com/office/powerpoint/2010/main" val="1492979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Concis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17EBB11ED97984CA7B2A2FAB761D16E" ma:contentTypeVersion="8" ma:contentTypeDescription="Ein neues Dokument erstellen." ma:contentTypeScope="" ma:versionID="a17bb9290cb9d9f33d8804872578cf9b">
  <xsd:schema xmlns:xsd="http://www.w3.org/2001/XMLSchema" xmlns:xs="http://www.w3.org/2001/XMLSchema" xmlns:p="http://schemas.microsoft.com/office/2006/metadata/properties" xmlns:ns2="1adec049-ef52-49bf-966d-8515f5bc58bb" xmlns:ns3="e8ef0762-774a-47df-a144-98857d846251" targetNamespace="http://schemas.microsoft.com/office/2006/metadata/properties" ma:root="true" ma:fieldsID="0d16b0bb2d9bfd97ab6a2f4282a3a42d" ns2:_="" ns3:_="">
    <xsd:import namespace="1adec049-ef52-49bf-966d-8515f5bc58bb"/>
    <xsd:import namespace="e8ef0762-774a-47df-a144-98857d8462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ec049-ef52-49bf-966d-8515f5bc58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f332b67b-d3b7-480f-be55-3c0fb2ec40e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f0762-774a-47df-a144-98857d84625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b47f0aa-ec78-4ad7-a0b4-500b2760cdd8}" ma:internalName="TaxCatchAll" ma:showField="CatchAllData" ma:web="e8ef0762-774a-47df-a144-98857d8462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8ef0762-774a-47df-a144-98857d846251" xsi:nil="true"/>
    <lcf76f155ced4ddcb4097134ff3c332f xmlns="1adec049-ef52-49bf-966d-8515f5bc58b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3AA64CA-9CA4-477A-BFEE-51BE65B1E2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4026D7-0A3D-46E9-8171-426D314D04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dec049-ef52-49bf-966d-8515f5bc58bb"/>
    <ds:schemaRef ds:uri="e8ef0762-774a-47df-a144-98857d8462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66A526-9D7E-4318-9FFD-A5DF3CD94687}">
  <ds:schemaRefs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e8ef0762-774a-47df-a144-98857d846251"/>
    <ds:schemaRef ds:uri="http://schemas.microsoft.com/office/2006/documentManagement/types"/>
    <ds:schemaRef ds:uri="http://schemas.microsoft.com/office/infopath/2007/PartnerControls"/>
    <ds:schemaRef ds:uri="1adec049-ef52-49bf-966d-8515f5bc58b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Concis</Template>
  <TotalTime>163</TotalTime>
  <Words>526</Words>
  <Application>Microsoft Office PowerPoint</Application>
  <PresentationFormat>Grand écran</PresentationFormat>
  <Paragraphs>75</Paragraphs>
  <Slides>14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Calibri</vt:lpstr>
      <vt:lpstr>Century Gothic</vt:lpstr>
      <vt:lpstr>Symbol</vt:lpstr>
      <vt:lpstr>Wingdings 2</vt:lpstr>
      <vt:lpstr>Concis</vt:lpstr>
      <vt:lpstr>Projet de recherche technologique : FedalBot</vt:lpstr>
      <vt:lpstr>Objectifs proposés</vt:lpstr>
      <vt:lpstr>Architecture matérielle</vt:lpstr>
      <vt:lpstr>Architecture réseau</vt:lpstr>
      <vt:lpstr>Déroulement d’un match</vt:lpstr>
      <vt:lpstr>Conception et impression des raquettes</vt:lpstr>
      <vt:lpstr>Mise en place du matériel</vt:lpstr>
      <vt:lpstr>Commande des robots</vt:lpstr>
      <vt:lpstr>Reconnaissance d’image</vt:lpstr>
      <vt:lpstr>Latence et temps de traitement</vt:lpstr>
      <vt:lpstr>Latence et temps de traitement</vt:lpstr>
      <vt:lpstr>Latence et temps de traitement</vt:lpstr>
      <vt:lpstr>Axes de réflexion pour les repreneurs</vt:lpstr>
      <vt:lpstr>Livrables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Théo Branstett</cp:lastModifiedBy>
  <cp:revision>2</cp:revision>
  <dcterms:created xsi:type="dcterms:W3CDTF">2022-10-03T13:59:37Z</dcterms:created>
  <dcterms:modified xsi:type="dcterms:W3CDTF">2023-01-20T12:21:43Z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0x010100017EBB11ED97984CA7B2A2FAB761D16E</vt:lpwstr>
  </property>
  <property fmtid="{D5CDD505-2E9C-101B-9397-08002B2CF9AE}" pid="3" name="MediaServiceImageTags">
    <vt:lpwstr/>
  </property>
</Properties>
</file>